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9"/>
  </p:notesMasterIdLst>
  <p:sldIdLst>
    <p:sldId id="256" r:id="rId2"/>
    <p:sldId id="395" r:id="rId3"/>
    <p:sldId id="258" r:id="rId4"/>
    <p:sldId id="259" r:id="rId5"/>
    <p:sldId id="399" r:id="rId6"/>
    <p:sldId id="396" r:id="rId7"/>
    <p:sldId id="397" r:id="rId8"/>
    <p:sldId id="398" r:id="rId9"/>
    <p:sldId id="261" r:id="rId10"/>
    <p:sldId id="262" r:id="rId11"/>
    <p:sldId id="263" r:id="rId12"/>
    <p:sldId id="264" r:id="rId13"/>
    <p:sldId id="270" r:id="rId14"/>
    <p:sldId id="400" r:id="rId15"/>
    <p:sldId id="2147474883" r:id="rId16"/>
    <p:sldId id="401" r:id="rId17"/>
    <p:sldId id="402" r:id="rId18"/>
    <p:sldId id="404" r:id="rId19"/>
    <p:sldId id="265" r:id="rId20"/>
    <p:sldId id="405" r:id="rId21"/>
    <p:sldId id="406" r:id="rId22"/>
    <p:sldId id="407" r:id="rId23"/>
    <p:sldId id="2147474871" r:id="rId24"/>
    <p:sldId id="2147474872" r:id="rId25"/>
    <p:sldId id="266" r:id="rId26"/>
    <p:sldId id="2147474873" r:id="rId27"/>
    <p:sldId id="2147474878" r:id="rId28"/>
    <p:sldId id="2147474880" r:id="rId29"/>
    <p:sldId id="2147474884" r:id="rId30"/>
    <p:sldId id="2147474889" r:id="rId31"/>
    <p:sldId id="2147474874" r:id="rId32"/>
    <p:sldId id="2147474875" r:id="rId33"/>
    <p:sldId id="280" r:id="rId34"/>
    <p:sldId id="2147474876" r:id="rId35"/>
    <p:sldId id="2147474877" r:id="rId36"/>
    <p:sldId id="2147474881" r:id="rId37"/>
    <p:sldId id="281" r:id="rId38"/>
  </p:sldIdLst>
  <p:sldSz cx="9144000" cy="5143500" type="screen16x9"/>
  <p:notesSz cx="6858000" cy="9144000"/>
  <p:embeddedFontLst>
    <p:embeddedFont>
      <p:font typeface="Montserrat" pitchFamily="2" charset="77"/>
      <p:regular r:id="rId40"/>
      <p:bold r:id="rId41"/>
      <p:italic r:id="rId42"/>
      <p:boldItalic r:id="rId43"/>
    </p:embeddedFont>
    <p:embeddedFont>
      <p:font typeface="Montserrat Black" panose="020F0502020204030204" pitchFamily="34" charset="0"/>
      <p:bold r:id="rId44"/>
      <p:italic r:id="rId45"/>
      <p:boldItalic r:id="rId46"/>
    </p:embeddedFont>
    <p:embeddedFont>
      <p:font typeface="Montserrat Medium" panose="020F0502020204030204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A39DFB-C6B5-4F2D-84A2-C6C56A6CA79B}">
  <a:tblStyle styleId="{CDA39DFB-C6B5-4F2D-84A2-C6C56A6CA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2"/>
    <p:restoredTop sz="94620"/>
  </p:normalViewPr>
  <p:slideViewPr>
    <p:cSldViewPr snapToGrid="0">
      <p:cViewPr varScale="1">
        <p:scale>
          <a:sx n="146" d="100"/>
          <a:sy n="146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578fe0731a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578fe0731a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4639e6ea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4639e6ea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578fe0731a_1_3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578fe0731a_1_3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9ad6f44bb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9ad6f44bb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956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578fe0731a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578fe0731a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668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4639e6ea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4639e6ea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794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4639e6ea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4639e6ea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98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578fe0731a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578fe0731a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39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578fe0731a_1_2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578fe0731a_1_2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9ad6f44bb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9ad6f44bb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125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4639e6ea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4639e6ea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78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4639e6ea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4639e6ea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941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60A0-14EA-4CC2-B8EE-40182F727BB7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2157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60A0-14EA-4CC2-B8EE-40182F727BB7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8435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8ee7e5f6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8ee7e5f6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8ee7e5f6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8ee7e5f6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8ee7e5f6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8ee7e5f6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643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8ee7e5f6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8ee7e5f6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230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8ee7e5f6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8ee7e5f6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194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8ee7e5f6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8ee7e5f6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83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9ad6f44bb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9ad6f44bb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9ad6f44bb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9ad6f44bb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74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9ad6f44bb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9ad6f44bb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050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708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578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78fe0731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1578fe0731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317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e4957916e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e4957916e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578fe0731a_1_3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578fe0731a_1_3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50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578fe0731a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578fe0731a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8226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578fe0731a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578fe0731a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32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578fe0731a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578fe0731a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396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78fe0731a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78fe0731a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578fe0731a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578fe0731a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4736150" y="4101575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5505600" cy="23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10300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6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/>
          <p:nvPr/>
        </p:nvSpPr>
        <p:spPr>
          <a:xfrm rot="-5400000" flipH="1">
            <a:off x="164157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 rot="10800000">
            <a:off x="5445825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720000" y="2679450"/>
            <a:ext cx="298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1417350"/>
            <a:ext cx="29880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 rot="5400000">
            <a:off x="6683100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0" y="9975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-5400000">
            <a:off x="1641575" y="-1282437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2" y="0"/>
            <a:ext cx="1813093" cy="1842725"/>
          </a:xfrm>
          <a:custGeom>
            <a:avLst/>
            <a:gdLst/>
            <a:ahLst/>
            <a:cxnLst/>
            <a:rect l="l" t="t" r="r" b="b"/>
            <a:pathLst>
              <a:path w="43689" h="44403" extrusionOk="0">
                <a:moveTo>
                  <a:pt x="0" y="1"/>
                </a:moveTo>
                <a:lnTo>
                  <a:pt x="0" y="44403"/>
                </a:lnTo>
                <a:cubicBezTo>
                  <a:pt x="0" y="44403"/>
                  <a:pt x="1" y="44403"/>
                  <a:pt x="3" y="44403"/>
                </a:cubicBezTo>
                <a:cubicBezTo>
                  <a:pt x="242" y="44403"/>
                  <a:pt x="14099" y="44366"/>
                  <a:pt x="14761" y="35934"/>
                </a:cubicBezTo>
                <a:cubicBezTo>
                  <a:pt x="15429" y="27428"/>
                  <a:pt x="12315" y="24926"/>
                  <a:pt x="18544" y="20639"/>
                </a:cubicBezTo>
                <a:cubicBezTo>
                  <a:pt x="24775" y="16351"/>
                  <a:pt x="43688" y="13774"/>
                  <a:pt x="385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 flipH="1">
            <a:off x="7597553" y="0"/>
            <a:ext cx="1546456" cy="1897297"/>
          </a:xfrm>
          <a:custGeom>
            <a:avLst/>
            <a:gdLst/>
            <a:ahLst/>
            <a:cxnLst/>
            <a:rect l="l" t="t" r="r" b="b"/>
            <a:pathLst>
              <a:path w="37264" h="45718" extrusionOk="0">
                <a:moveTo>
                  <a:pt x="0" y="1"/>
                </a:moveTo>
                <a:lnTo>
                  <a:pt x="0" y="45718"/>
                </a:lnTo>
                <a:cubicBezTo>
                  <a:pt x="0" y="45718"/>
                  <a:pt x="1" y="45718"/>
                  <a:pt x="3" y="45718"/>
                </a:cubicBezTo>
                <a:cubicBezTo>
                  <a:pt x="219" y="45718"/>
                  <a:pt x="12696" y="45680"/>
                  <a:pt x="13245" y="36960"/>
                </a:cubicBezTo>
                <a:cubicBezTo>
                  <a:pt x="13798" y="28165"/>
                  <a:pt x="11214" y="25578"/>
                  <a:pt x="16386" y="21144"/>
                </a:cubicBezTo>
                <a:cubicBezTo>
                  <a:pt x="21559" y="16709"/>
                  <a:pt x="37264" y="14243"/>
                  <a:pt x="33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416000" y="3221998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"/>
          </p:nvPr>
        </p:nvSpPr>
        <p:spPr>
          <a:xfrm>
            <a:off x="1416000" y="3699873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2"/>
          </p:nvPr>
        </p:nvSpPr>
        <p:spPr>
          <a:xfrm>
            <a:off x="4920000" y="3221998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3"/>
          </p:nvPr>
        </p:nvSpPr>
        <p:spPr>
          <a:xfrm>
            <a:off x="4920000" y="3699887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2" y="0"/>
            <a:ext cx="1813093" cy="1842725"/>
          </a:xfrm>
          <a:custGeom>
            <a:avLst/>
            <a:gdLst/>
            <a:ahLst/>
            <a:cxnLst/>
            <a:rect l="l" t="t" r="r" b="b"/>
            <a:pathLst>
              <a:path w="43689" h="44403" extrusionOk="0">
                <a:moveTo>
                  <a:pt x="0" y="1"/>
                </a:moveTo>
                <a:lnTo>
                  <a:pt x="0" y="44403"/>
                </a:lnTo>
                <a:cubicBezTo>
                  <a:pt x="0" y="44403"/>
                  <a:pt x="1" y="44403"/>
                  <a:pt x="3" y="44403"/>
                </a:cubicBezTo>
                <a:cubicBezTo>
                  <a:pt x="242" y="44403"/>
                  <a:pt x="14099" y="44366"/>
                  <a:pt x="14761" y="35934"/>
                </a:cubicBezTo>
                <a:cubicBezTo>
                  <a:pt x="15429" y="27428"/>
                  <a:pt x="12315" y="24926"/>
                  <a:pt x="18544" y="20639"/>
                </a:cubicBezTo>
                <a:cubicBezTo>
                  <a:pt x="24775" y="16351"/>
                  <a:pt x="43688" y="13774"/>
                  <a:pt x="385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/>
          <p:nvPr/>
        </p:nvSpPr>
        <p:spPr>
          <a:xfrm flipH="1">
            <a:off x="7597553" y="0"/>
            <a:ext cx="1546456" cy="1897297"/>
          </a:xfrm>
          <a:custGeom>
            <a:avLst/>
            <a:gdLst/>
            <a:ahLst/>
            <a:cxnLst/>
            <a:rect l="l" t="t" r="r" b="b"/>
            <a:pathLst>
              <a:path w="37264" h="45718" extrusionOk="0">
                <a:moveTo>
                  <a:pt x="0" y="1"/>
                </a:moveTo>
                <a:lnTo>
                  <a:pt x="0" y="45718"/>
                </a:lnTo>
                <a:cubicBezTo>
                  <a:pt x="0" y="45718"/>
                  <a:pt x="1" y="45718"/>
                  <a:pt x="3" y="45718"/>
                </a:cubicBezTo>
                <a:cubicBezTo>
                  <a:pt x="219" y="45718"/>
                  <a:pt x="12696" y="45680"/>
                  <a:pt x="13245" y="36960"/>
                </a:cubicBezTo>
                <a:cubicBezTo>
                  <a:pt x="13798" y="28165"/>
                  <a:pt x="11214" y="25578"/>
                  <a:pt x="16386" y="21144"/>
                </a:cubicBezTo>
                <a:cubicBezTo>
                  <a:pt x="21559" y="16709"/>
                  <a:pt x="37264" y="14243"/>
                  <a:pt x="33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720000" y="2680921"/>
            <a:ext cx="234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720000" y="3158821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 idx="2"/>
          </p:nvPr>
        </p:nvSpPr>
        <p:spPr>
          <a:xfrm>
            <a:off x="6084000" y="2680921"/>
            <a:ext cx="234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3"/>
          </p:nvPr>
        </p:nvSpPr>
        <p:spPr>
          <a:xfrm>
            <a:off x="6084000" y="3158821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 idx="4"/>
          </p:nvPr>
        </p:nvSpPr>
        <p:spPr>
          <a:xfrm>
            <a:off x="3402000" y="2680921"/>
            <a:ext cx="234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5"/>
          </p:nvPr>
        </p:nvSpPr>
        <p:spPr>
          <a:xfrm>
            <a:off x="3402000" y="3158829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 rot="10800000">
            <a:off x="5445825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0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1984200" y="12786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1984200" y="175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 idx="2"/>
          </p:nvPr>
        </p:nvSpPr>
        <p:spPr>
          <a:xfrm>
            <a:off x="5494200" y="12789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3"/>
          </p:nvPr>
        </p:nvSpPr>
        <p:spPr>
          <a:xfrm>
            <a:off x="5494200" y="175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 idx="4"/>
          </p:nvPr>
        </p:nvSpPr>
        <p:spPr>
          <a:xfrm>
            <a:off x="1984200" y="24486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5"/>
          </p:nvPr>
        </p:nvSpPr>
        <p:spPr>
          <a:xfrm>
            <a:off x="19842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6"/>
          </p:nvPr>
        </p:nvSpPr>
        <p:spPr>
          <a:xfrm>
            <a:off x="1984200" y="36189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7"/>
          </p:nvPr>
        </p:nvSpPr>
        <p:spPr>
          <a:xfrm>
            <a:off x="1984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 idx="8"/>
          </p:nvPr>
        </p:nvSpPr>
        <p:spPr>
          <a:xfrm>
            <a:off x="5494200" y="24486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9"/>
          </p:nvPr>
        </p:nvSpPr>
        <p:spPr>
          <a:xfrm>
            <a:off x="54942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 idx="13"/>
          </p:nvPr>
        </p:nvSpPr>
        <p:spPr>
          <a:xfrm>
            <a:off x="5494200" y="36189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14"/>
          </p:nvPr>
        </p:nvSpPr>
        <p:spPr>
          <a:xfrm>
            <a:off x="5494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>
            <a:off x="6504219" y="1833001"/>
            <a:ext cx="2639742" cy="3306155"/>
          </a:xfrm>
          <a:custGeom>
            <a:avLst/>
            <a:gdLst/>
            <a:ahLst/>
            <a:cxnLst/>
            <a:rect l="l" t="t" r="r" b="b"/>
            <a:pathLst>
              <a:path w="37986" h="47574" extrusionOk="0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6800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1"/>
          </p:nvPr>
        </p:nvSpPr>
        <p:spPr>
          <a:xfrm>
            <a:off x="720000" y="1680600"/>
            <a:ext cx="46800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1138800" y="3495300"/>
            <a:ext cx="3842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8"/>
          <p:cNvSpPr/>
          <p:nvPr/>
        </p:nvSpPr>
        <p:spPr>
          <a:xfrm flipH="1">
            <a:off x="4736150" y="615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"/>
          <p:cNvSpPr/>
          <p:nvPr/>
        </p:nvSpPr>
        <p:spPr>
          <a:xfrm flipH="1">
            <a:off x="5445825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/>
          <p:nvPr/>
        </p:nvSpPr>
        <p:spPr>
          <a:xfrm rot="5400000" flipH="1">
            <a:off x="-1385450" y="2997025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8"/>
          <p:cNvSpPr/>
          <p:nvPr/>
        </p:nvSpPr>
        <p:spPr>
          <a:xfrm rot="5400000" flipH="1">
            <a:off x="-1210600" y="3491325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 rot="10800000">
            <a:off x="5445834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9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68A97-13B7-EAFB-E78D-1E5D0C6E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B176-D92F-4B0B-9F41-37F7A9A9016B}" type="datetime1">
              <a:rPr lang="en-SG" smtClean="0"/>
              <a:t>10/7/24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4112B-D0D7-8E60-3911-D63AAEC7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7D73F-4F5A-A540-6326-F2808083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B003-1208-49BA-8228-72E605DE08B7}" type="slidenum">
              <a:rPr lang="en-SG" smtClean="0"/>
              <a:t>‹#›</a:t>
            </a:fld>
            <a:endParaRPr lang="en-SG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B26A07-FAD3-F1D8-9C61-7B3838B8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48135881"/>
              </p:ext>
            </p:extLst>
          </p:nvPr>
        </p:nvGraphicFramePr>
        <p:xfrm>
          <a:off x="0" y="4949190"/>
          <a:ext cx="9144000" cy="1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97706549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501234687"/>
                    </a:ext>
                  </a:extLst>
                </a:gridCol>
                <a:gridCol w="2221706">
                  <a:extLst>
                    <a:ext uri="{9D8B030D-6E8A-4147-A177-3AD203B41FA5}">
                      <a16:colId xmlns:a16="http://schemas.microsoft.com/office/drawing/2014/main" val="919967838"/>
                    </a:ext>
                  </a:extLst>
                </a:gridCol>
                <a:gridCol w="2350294">
                  <a:extLst>
                    <a:ext uri="{9D8B030D-6E8A-4147-A177-3AD203B41FA5}">
                      <a16:colId xmlns:a16="http://schemas.microsoft.com/office/drawing/2014/main" val="441088534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SG" sz="8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Analysis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800">
                          <a:solidFill>
                            <a:srgbClr val="2CA5B7"/>
                          </a:solidFill>
                        </a:rPr>
                        <a:t>Tenant Verification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8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Homeowner’s Page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Additional Features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67243"/>
                  </a:ext>
                </a:extLst>
              </a:tr>
            </a:tbl>
          </a:graphicData>
        </a:graphic>
      </p:graphicFrame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9E3391B-934C-67A2-AE13-A07D564E08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180975"/>
            <a:ext cx="7700963" cy="433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50"/>
            </a:lvl1pPr>
          </a:lstStyle>
          <a:p>
            <a:pPr lvl="0"/>
            <a:r>
              <a:rPr lang="en-SG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45455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flipH="1">
            <a:off x="0" y="2091980"/>
            <a:ext cx="2433003" cy="3047115"/>
          </a:xfrm>
          <a:custGeom>
            <a:avLst/>
            <a:gdLst/>
            <a:ahLst/>
            <a:cxnLst/>
            <a:rect l="l" t="t" r="r" b="b"/>
            <a:pathLst>
              <a:path w="37986" h="47574" extrusionOk="0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203994" y="2040256"/>
            <a:ext cx="5220000" cy="1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183994" y="1071331"/>
            <a:ext cx="12600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03994" y="3641069"/>
            <a:ext cx="522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5612800" y="4638975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6281900" y="4702625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6347525" y="1636751"/>
            <a:ext cx="2796434" cy="3502398"/>
          </a:xfrm>
          <a:custGeom>
            <a:avLst/>
            <a:gdLst/>
            <a:ahLst/>
            <a:cxnLst/>
            <a:rect l="l" t="t" r="r" b="b"/>
            <a:pathLst>
              <a:path w="37986" h="47574" extrusionOk="0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0000" y="3056550"/>
            <a:ext cx="392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20000" y="1255650"/>
            <a:ext cx="3924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4824000" y="771750"/>
            <a:ext cx="3600000" cy="36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" name="Google Shape;49;p7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846000" y="3591000"/>
            <a:ext cx="4068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/>
          <p:nvPr/>
        </p:nvSpPr>
        <p:spPr>
          <a:xfrm rot="10800000">
            <a:off x="5445825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 rot="5400000">
            <a:off x="6683100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 rot="5400000">
            <a:off x="-1385450" y="1647375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 rot="5400000">
            <a:off x="-1210600" y="1216775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6711000" y="2091980"/>
            <a:ext cx="2433003" cy="3047115"/>
          </a:xfrm>
          <a:custGeom>
            <a:avLst/>
            <a:gdLst/>
            <a:ahLst/>
            <a:cxnLst/>
            <a:rect l="l" t="t" r="r" b="b"/>
            <a:pathLst>
              <a:path w="37986" h="47574" extrusionOk="0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494300"/>
            <a:ext cx="5400000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720000" y="3218100"/>
            <a:ext cx="54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1529700" y="11722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1529700" y="15739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2328900" y="24248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/>
          </p:nvPr>
        </p:nvSpPr>
        <p:spPr>
          <a:xfrm>
            <a:off x="3124500" y="287575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7" hasCustomPrompt="1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124500" y="327745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4" hasCustomPrompt="1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3923700" y="41271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 flipH="1">
            <a:off x="0" y="2091980"/>
            <a:ext cx="2433003" cy="3047115"/>
          </a:xfrm>
          <a:custGeom>
            <a:avLst/>
            <a:gdLst/>
            <a:ahLst/>
            <a:cxnLst/>
            <a:rect l="l" t="t" r="r" b="b"/>
            <a:pathLst>
              <a:path w="37986" h="47574" extrusionOk="0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flipH="1">
            <a:off x="5612800" y="4638975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 flipH="1">
            <a:off x="6281900" y="4702625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2898000" y="3325200"/>
            <a:ext cx="5526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2898000" y="1264200"/>
            <a:ext cx="5526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8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 rot="10800000">
            <a:off x="5445825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0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/>
          <p:nvPr/>
        </p:nvSpPr>
        <p:spPr>
          <a:xfrm rot="5400000">
            <a:off x="6683100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4" r:id="rId9"/>
    <p:sldLayoutId id="2147483665" r:id="rId10"/>
    <p:sldLayoutId id="2147483666" r:id="rId11"/>
    <p:sldLayoutId id="2147483669" r:id="rId12"/>
    <p:sldLayoutId id="2147483670" r:id="rId13"/>
    <p:sldLayoutId id="2147483672" r:id="rId14"/>
    <p:sldLayoutId id="2147483674" r:id="rId15"/>
    <p:sldLayoutId id="2147483675" r:id="rId16"/>
    <p:sldLayoutId id="2147483676" r:id="rId17"/>
    <p:sldLayoutId id="214748368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1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5.svg"/><Relationship Id="rId5" Type="http://schemas.openxmlformats.org/officeDocument/2006/relationships/image" Target="../media/image35.sv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jpg"/><Relationship Id="rId5" Type="http://schemas.openxmlformats.org/officeDocument/2006/relationships/image" Target="../media/image71.jpeg"/><Relationship Id="rId4" Type="http://schemas.openxmlformats.org/officeDocument/2006/relationships/image" Target="../media/image7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ctrTitle"/>
          </p:nvPr>
        </p:nvSpPr>
        <p:spPr>
          <a:xfrm>
            <a:off x="720000" y="2099879"/>
            <a:ext cx="5505600" cy="943743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DressSense.AI</a:t>
            </a:r>
            <a:endParaRPr sz="4400" dirty="0"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1"/>
          </p:nvPr>
        </p:nvSpPr>
        <p:spPr>
          <a:xfrm>
            <a:off x="720000" y="2910300"/>
            <a:ext cx="5505600" cy="461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Team Hawker</a:t>
            </a:r>
            <a:endParaRPr dirty="0"/>
          </a:p>
        </p:txBody>
      </p:sp>
      <p:pic>
        <p:nvPicPr>
          <p:cNvPr id="4" name="Picture 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CE742AC1-CDF7-C039-A8CF-D67A725F3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72" y="385762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0"/>
          <p:cNvSpPr/>
          <p:nvPr/>
        </p:nvSpPr>
        <p:spPr>
          <a:xfrm>
            <a:off x="4000369" y="2652993"/>
            <a:ext cx="1625400" cy="1626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96" name="Google Shape;596;p40"/>
          <p:cNvSpPr txBox="1"/>
          <p:nvPr/>
        </p:nvSpPr>
        <p:spPr>
          <a:xfrm>
            <a:off x="6133969" y="3277688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PARENTS</a:t>
            </a:r>
            <a:endParaRPr sz="24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7" name="Google Shape;597;p40"/>
          <p:cNvSpPr txBox="1"/>
          <p:nvPr/>
        </p:nvSpPr>
        <p:spPr>
          <a:xfrm>
            <a:off x="482138" y="3290968"/>
            <a:ext cx="301003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PROFESSIONALS</a:t>
            </a:r>
            <a:endParaRPr sz="24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9" name="Google Shape;599;p40"/>
          <p:cNvSpPr txBox="1"/>
          <p:nvPr/>
        </p:nvSpPr>
        <p:spPr>
          <a:xfrm>
            <a:off x="3623642" y="1691282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STUDENTS</a:t>
            </a:r>
            <a:endParaRPr sz="24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1" name="Google Shape;601;p40"/>
          <p:cNvSpPr/>
          <p:nvPr/>
        </p:nvSpPr>
        <p:spPr>
          <a:xfrm>
            <a:off x="4381019" y="2219715"/>
            <a:ext cx="864000" cy="86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02" name="Google Shape;602;p40"/>
          <p:cNvSpPr/>
          <p:nvPr/>
        </p:nvSpPr>
        <p:spPr>
          <a:xfrm>
            <a:off x="5193769" y="3180015"/>
            <a:ext cx="864000" cy="86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03" name="Google Shape;603;p40"/>
          <p:cNvSpPr/>
          <p:nvPr/>
        </p:nvSpPr>
        <p:spPr>
          <a:xfrm>
            <a:off x="3568369" y="3179415"/>
            <a:ext cx="864000" cy="86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" name="Graphic 2" descr="Graduation cap with solid fill">
            <a:extLst>
              <a:ext uri="{FF2B5EF4-FFF2-40B4-BE49-F238E27FC236}">
                <a16:creationId xmlns:a16="http://schemas.microsoft.com/office/drawing/2014/main" id="{A1E8610A-BFFB-63B2-4E47-79E67B95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7071" y="2365767"/>
            <a:ext cx="571895" cy="571895"/>
          </a:xfrm>
          <a:prstGeom prst="rect">
            <a:avLst/>
          </a:prstGeom>
        </p:spPr>
      </p:pic>
      <p:pic>
        <p:nvPicPr>
          <p:cNvPr id="5" name="Graphic 4" descr="Woman with baby with solid fill">
            <a:extLst>
              <a:ext uri="{FF2B5EF4-FFF2-40B4-BE49-F238E27FC236}">
                <a16:creationId xmlns:a16="http://schemas.microsoft.com/office/drawing/2014/main" id="{2265BB2E-8748-178F-52E8-6F494BE1E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0564" y="3300093"/>
            <a:ext cx="623244" cy="623244"/>
          </a:xfrm>
          <a:prstGeom prst="rect">
            <a:avLst/>
          </a:prstGeom>
        </p:spPr>
      </p:pic>
      <p:pic>
        <p:nvPicPr>
          <p:cNvPr id="7" name="Graphic 6" descr="Briefcase with solid fill">
            <a:extLst>
              <a:ext uri="{FF2B5EF4-FFF2-40B4-BE49-F238E27FC236}">
                <a16:creationId xmlns:a16="http://schemas.microsoft.com/office/drawing/2014/main" id="{AFC83310-9E6E-8C0E-DCB2-D3802E289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6322" y="3325767"/>
            <a:ext cx="571895" cy="571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103EAE-F55D-3D2D-C908-280815CF0044}"/>
              </a:ext>
            </a:extLst>
          </p:cNvPr>
          <p:cNvSpPr txBox="1"/>
          <p:nvPr/>
        </p:nvSpPr>
        <p:spPr>
          <a:xfrm>
            <a:off x="1094845" y="54414"/>
            <a:ext cx="7436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500" b="1" dirty="0">
                <a:solidFill>
                  <a:schemeClr val="bg1"/>
                </a:solidFill>
                <a:latin typeface="Montserrat" pitchFamily="2" charset="77"/>
              </a:rPr>
              <a:t>A PROBLEM PLAGUING THE MASSES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hiking on a mountain&#10;&#10;Description automatically generated">
            <a:extLst>
              <a:ext uri="{FF2B5EF4-FFF2-40B4-BE49-F238E27FC236}">
                <a16:creationId xmlns:a16="http://schemas.microsoft.com/office/drawing/2014/main" id="{241E061B-1A26-B8FE-9F3F-4F3F2BA400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8B827-12A9-9EB4-FB10-7AF7A26AB503}"/>
              </a:ext>
            </a:extLst>
          </p:cNvPr>
          <p:cNvSpPr txBox="1"/>
          <p:nvPr/>
        </p:nvSpPr>
        <p:spPr>
          <a:xfrm>
            <a:off x="-257695" y="706582"/>
            <a:ext cx="1778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0000"/>
                </a:solidFill>
                <a:latin typeface="Montserrat" pitchFamily="2" charset="77"/>
              </a:rPr>
              <a:t>Solving the problem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2"/>
          <p:cNvSpPr txBox="1">
            <a:spLocks noGrp="1"/>
          </p:cNvSpPr>
          <p:nvPr>
            <p:ph type="subTitle" idx="5"/>
          </p:nvPr>
        </p:nvSpPr>
        <p:spPr>
          <a:xfrm>
            <a:off x="3402000" y="3158829"/>
            <a:ext cx="2340000" cy="720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of all clothes produced annually are sent to the landfills</a:t>
            </a:r>
            <a:endParaRPr dirty="0"/>
          </a:p>
        </p:txBody>
      </p:sp>
      <p:sp>
        <p:nvSpPr>
          <p:cNvPr id="642" name="Google Shape;642;p42"/>
          <p:cNvSpPr txBox="1">
            <a:spLocks noGrp="1"/>
          </p:cNvSpPr>
          <p:nvPr>
            <p:ph type="subTitle" idx="1"/>
          </p:nvPr>
        </p:nvSpPr>
        <p:spPr>
          <a:xfrm>
            <a:off x="720000" y="3158821"/>
            <a:ext cx="2340000" cy="720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of global CO2 emissions are caused by the fashion industry</a:t>
            </a:r>
            <a:endParaRPr dirty="0"/>
          </a:p>
        </p:txBody>
      </p:sp>
      <p:sp>
        <p:nvSpPr>
          <p:cNvPr id="643" name="Google Shape;643;p42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 FASHION</a:t>
            </a:r>
            <a:endParaRPr dirty="0"/>
          </a:p>
        </p:txBody>
      </p:sp>
      <p:sp>
        <p:nvSpPr>
          <p:cNvPr id="644" name="Google Shape;644;p42"/>
          <p:cNvSpPr txBox="1">
            <a:spLocks noGrp="1"/>
          </p:cNvSpPr>
          <p:nvPr>
            <p:ph type="title"/>
          </p:nvPr>
        </p:nvSpPr>
        <p:spPr>
          <a:xfrm>
            <a:off x="720000" y="2680921"/>
            <a:ext cx="234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10%</a:t>
            </a:r>
            <a:endParaRPr dirty="0"/>
          </a:p>
        </p:txBody>
      </p:sp>
      <p:sp>
        <p:nvSpPr>
          <p:cNvPr id="645" name="Google Shape;645;p42"/>
          <p:cNvSpPr txBox="1">
            <a:spLocks noGrp="1"/>
          </p:cNvSpPr>
          <p:nvPr>
            <p:ph type="title" idx="2"/>
          </p:nvPr>
        </p:nvSpPr>
        <p:spPr>
          <a:xfrm>
            <a:off x="6084000" y="2680921"/>
            <a:ext cx="234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35%</a:t>
            </a:r>
            <a:endParaRPr dirty="0"/>
          </a:p>
        </p:txBody>
      </p:sp>
      <p:sp>
        <p:nvSpPr>
          <p:cNvPr id="646" name="Google Shape;646;p42"/>
          <p:cNvSpPr txBox="1">
            <a:spLocks noGrp="1"/>
          </p:cNvSpPr>
          <p:nvPr>
            <p:ph type="subTitle" idx="3"/>
          </p:nvPr>
        </p:nvSpPr>
        <p:spPr>
          <a:xfrm>
            <a:off x="6084000" y="3158821"/>
            <a:ext cx="2340000" cy="720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global microplastics are from the fashion industry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7" name="Google Shape;647;p42"/>
          <p:cNvSpPr txBox="1">
            <a:spLocks noGrp="1"/>
          </p:cNvSpPr>
          <p:nvPr>
            <p:ph type="title" idx="4"/>
          </p:nvPr>
        </p:nvSpPr>
        <p:spPr>
          <a:xfrm>
            <a:off x="3402000" y="2680921"/>
            <a:ext cx="234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64%</a:t>
            </a:r>
            <a:endParaRPr dirty="0"/>
          </a:p>
        </p:txBody>
      </p:sp>
      <p:sp>
        <p:nvSpPr>
          <p:cNvPr id="648" name="Google Shape;648;p42"/>
          <p:cNvSpPr/>
          <p:nvPr/>
        </p:nvSpPr>
        <p:spPr>
          <a:xfrm>
            <a:off x="1458000" y="1818061"/>
            <a:ext cx="864000" cy="86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9" name="Google Shape;649;p42"/>
          <p:cNvSpPr/>
          <p:nvPr/>
        </p:nvSpPr>
        <p:spPr>
          <a:xfrm>
            <a:off x="6822000" y="1818061"/>
            <a:ext cx="864000" cy="86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50" name="Google Shape;650;p42"/>
          <p:cNvSpPr/>
          <p:nvPr/>
        </p:nvSpPr>
        <p:spPr>
          <a:xfrm>
            <a:off x="4140000" y="1818061"/>
            <a:ext cx="864000" cy="86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" name="Graphic 2" descr="Power Plant with solid fill">
            <a:extLst>
              <a:ext uri="{FF2B5EF4-FFF2-40B4-BE49-F238E27FC236}">
                <a16:creationId xmlns:a16="http://schemas.microsoft.com/office/drawing/2014/main" id="{218AFC9F-D554-F96E-2484-37B1E3A30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7367" y="1966828"/>
            <a:ext cx="565265" cy="565265"/>
          </a:xfrm>
          <a:prstGeom prst="rect">
            <a:avLst/>
          </a:prstGeom>
        </p:spPr>
      </p:pic>
      <p:pic>
        <p:nvPicPr>
          <p:cNvPr id="5" name="Graphic 4" descr="Rubbish with solid fill">
            <a:extLst>
              <a:ext uri="{FF2B5EF4-FFF2-40B4-BE49-F238E27FC236}">
                <a16:creationId xmlns:a16="http://schemas.microsoft.com/office/drawing/2014/main" id="{71006F2E-7C05-2E56-393E-48ECFAF9C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3647" y="1934818"/>
            <a:ext cx="656705" cy="656705"/>
          </a:xfrm>
          <a:prstGeom prst="rect">
            <a:avLst/>
          </a:prstGeom>
        </p:spPr>
      </p:pic>
      <p:pic>
        <p:nvPicPr>
          <p:cNvPr id="9" name="Graphic 8" descr="Germ with solid fill">
            <a:extLst>
              <a:ext uri="{FF2B5EF4-FFF2-40B4-BE49-F238E27FC236}">
                <a16:creationId xmlns:a16="http://schemas.microsoft.com/office/drawing/2014/main" id="{A5BA4FAA-3776-D573-053F-7E9151BE3F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5647" y="1966828"/>
            <a:ext cx="656705" cy="656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8"/>
          <p:cNvSpPr txBox="1">
            <a:spLocks noGrp="1"/>
          </p:cNvSpPr>
          <p:nvPr>
            <p:ph type="title"/>
          </p:nvPr>
        </p:nvSpPr>
        <p:spPr>
          <a:xfrm>
            <a:off x="771480" y="1280588"/>
            <a:ext cx="7601040" cy="18009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went from solving a day to day problem…..</a:t>
            </a:r>
            <a:br>
              <a:rPr lang="en" dirty="0"/>
            </a:br>
            <a:br>
              <a:rPr lang="en" dirty="0"/>
            </a:br>
            <a:r>
              <a:rPr lang="en-SG" dirty="0"/>
              <a:t>T</a:t>
            </a:r>
            <a:r>
              <a:rPr lang="en" dirty="0"/>
              <a:t>o saving the world one closet at a time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/>
          <p:nvPr/>
        </p:nvSpPr>
        <p:spPr>
          <a:xfrm>
            <a:off x="5183994" y="1071331"/>
            <a:ext cx="1260000" cy="892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title" idx="2"/>
          </p:nvPr>
        </p:nvSpPr>
        <p:spPr>
          <a:xfrm>
            <a:off x="5183994" y="1071331"/>
            <a:ext cx="1260000" cy="892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5" name="Google Shape;405;p37"/>
          <p:cNvSpPr txBox="1">
            <a:spLocks noGrp="1"/>
          </p:cNvSpPr>
          <p:nvPr>
            <p:ph type="title"/>
          </p:nvPr>
        </p:nvSpPr>
        <p:spPr>
          <a:xfrm>
            <a:off x="3043784" y="2048877"/>
            <a:ext cx="5732188" cy="1600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Background: The Requirements</a:t>
            </a:r>
            <a:endParaRPr dirty="0"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719988" y="310002"/>
            <a:ext cx="2535031" cy="4523496"/>
            <a:chOff x="719988" y="310002"/>
            <a:chExt cx="2535031" cy="4523496"/>
          </a:xfrm>
        </p:grpSpPr>
        <p:sp>
          <p:nvSpPr>
            <p:cNvPr id="407" name="Google Shape;407;p37"/>
            <p:cNvSpPr/>
            <p:nvPr/>
          </p:nvSpPr>
          <p:spPr>
            <a:xfrm>
              <a:off x="2184511" y="3409533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769890" y="868849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37"/>
            <p:cNvGrpSpPr/>
            <p:nvPr/>
          </p:nvGrpSpPr>
          <p:grpSpPr>
            <a:xfrm>
              <a:off x="998500" y="1097444"/>
              <a:ext cx="2256519" cy="2948604"/>
              <a:chOff x="1119525" y="2437600"/>
              <a:chExt cx="1296850" cy="1694600"/>
            </a:xfrm>
          </p:grpSpPr>
          <p:sp>
            <p:nvSpPr>
              <p:cNvPr id="410" name="Google Shape;410;p37"/>
              <p:cNvSpPr/>
              <p:nvPr/>
            </p:nvSpPr>
            <p:spPr>
              <a:xfrm>
                <a:off x="1219475" y="2437600"/>
                <a:ext cx="850625" cy="1694600"/>
              </a:xfrm>
              <a:custGeom>
                <a:avLst/>
                <a:gdLst/>
                <a:ahLst/>
                <a:cxnLst/>
                <a:rect l="l" t="t" r="r" b="b"/>
                <a:pathLst>
                  <a:path w="34025" h="67784" extrusionOk="0">
                    <a:moveTo>
                      <a:pt x="4295" y="0"/>
                    </a:moveTo>
                    <a:cubicBezTo>
                      <a:pt x="1934" y="0"/>
                      <a:pt x="1" y="1933"/>
                      <a:pt x="1" y="4295"/>
                    </a:cubicBezTo>
                    <a:lnTo>
                      <a:pt x="1" y="63488"/>
                    </a:lnTo>
                    <a:cubicBezTo>
                      <a:pt x="1" y="65850"/>
                      <a:pt x="1934" y="67783"/>
                      <a:pt x="4295" y="67783"/>
                    </a:cubicBezTo>
                    <a:lnTo>
                      <a:pt x="29730" y="67783"/>
                    </a:lnTo>
                    <a:cubicBezTo>
                      <a:pt x="32091" y="67783"/>
                      <a:pt x="34024" y="65850"/>
                      <a:pt x="34024" y="63488"/>
                    </a:cubicBezTo>
                    <a:lnTo>
                      <a:pt x="34024" y="4295"/>
                    </a:lnTo>
                    <a:cubicBezTo>
                      <a:pt x="34024" y="1933"/>
                      <a:pt x="32091" y="0"/>
                      <a:pt x="29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1292050" y="2538575"/>
                <a:ext cx="705425" cy="1401475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9" extrusionOk="0">
                    <a:moveTo>
                      <a:pt x="1" y="1"/>
                    </a:moveTo>
                    <a:lnTo>
                      <a:pt x="1" y="56059"/>
                    </a:lnTo>
                    <a:lnTo>
                      <a:pt x="28217" y="56059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1564275" y="4000025"/>
                <a:ext cx="160975" cy="5367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2147" extrusionOk="0">
                    <a:moveTo>
                      <a:pt x="1073" y="0"/>
                    </a:moveTo>
                    <a:cubicBezTo>
                      <a:pt x="481" y="0"/>
                      <a:pt x="1" y="481"/>
                      <a:pt x="1" y="1073"/>
                    </a:cubicBezTo>
                    <a:cubicBezTo>
                      <a:pt x="1" y="1666"/>
                      <a:pt x="480" y="2146"/>
                      <a:pt x="1073" y="2146"/>
                    </a:cubicBezTo>
                    <a:lnTo>
                      <a:pt x="5365" y="2146"/>
                    </a:lnTo>
                    <a:cubicBezTo>
                      <a:pt x="5958" y="2146"/>
                      <a:pt x="6439" y="1666"/>
                      <a:pt x="6439" y="1073"/>
                    </a:cubicBezTo>
                    <a:cubicBezTo>
                      <a:pt x="6439" y="481"/>
                      <a:pt x="5960" y="0"/>
                      <a:pt x="5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1292050" y="2538600"/>
                <a:ext cx="705425" cy="1401450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8" extrusionOk="0">
                    <a:moveTo>
                      <a:pt x="28217" y="1"/>
                    </a:moveTo>
                    <a:lnTo>
                      <a:pt x="1" y="56058"/>
                    </a:lnTo>
                    <a:lnTo>
                      <a:pt x="28217" y="56058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1589550" y="2745875"/>
                <a:ext cx="826825" cy="717975"/>
              </a:xfrm>
              <a:custGeom>
                <a:avLst/>
                <a:gdLst/>
                <a:ahLst/>
                <a:cxnLst/>
                <a:rect l="l" t="t" r="r" b="b"/>
                <a:pathLst>
                  <a:path w="33073" h="28719" extrusionOk="0">
                    <a:moveTo>
                      <a:pt x="16536" y="1"/>
                    </a:moveTo>
                    <a:cubicBezTo>
                      <a:pt x="15362" y="932"/>
                      <a:pt x="10963" y="4109"/>
                      <a:pt x="5433" y="4199"/>
                    </a:cubicBezTo>
                    <a:cubicBezTo>
                      <a:pt x="5433" y="4199"/>
                      <a:pt x="1" y="22645"/>
                      <a:pt x="16536" y="28719"/>
                    </a:cubicBezTo>
                    <a:cubicBezTo>
                      <a:pt x="33072" y="22645"/>
                      <a:pt x="27639" y="4199"/>
                      <a:pt x="27639" y="4199"/>
                    </a:cubicBezTo>
                    <a:cubicBezTo>
                      <a:pt x="22109" y="4108"/>
                      <a:pt x="17708" y="931"/>
                      <a:pt x="165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1626925" y="2772500"/>
                <a:ext cx="752025" cy="662575"/>
              </a:xfrm>
              <a:custGeom>
                <a:avLst/>
                <a:gdLst/>
                <a:ahLst/>
                <a:cxnLst/>
                <a:rect l="l" t="t" r="r" b="b"/>
                <a:pathLst>
                  <a:path w="30081" h="26503" extrusionOk="0">
                    <a:moveTo>
                      <a:pt x="15041" y="0"/>
                    </a:moveTo>
                    <a:lnTo>
                      <a:pt x="14800" y="191"/>
                    </a:lnTo>
                    <a:cubicBezTo>
                      <a:pt x="13743" y="1030"/>
                      <a:pt x="9925" y="3772"/>
                      <a:pt x="5140" y="3850"/>
                    </a:cubicBezTo>
                    <a:lnTo>
                      <a:pt x="4855" y="3855"/>
                    </a:lnTo>
                    <a:lnTo>
                      <a:pt x="4773" y="4128"/>
                    </a:lnTo>
                    <a:cubicBezTo>
                      <a:pt x="4723" y="4297"/>
                      <a:pt x="1" y="20979"/>
                      <a:pt x="14906" y="26452"/>
                    </a:cubicBezTo>
                    <a:lnTo>
                      <a:pt x="15041" y="26502"/>
                    </a:lnTo>
                    <a:lnTo>
                      <a:pt x="15175" y="26452"/>
                    </a:lnTo>
                    <a:cubicBezTo>
                      <a:pt x="30081" y="20979"/>
                      <a:pt x="25357" y="4297"/>
                      <a:pt x="25308" y="4128"/>
                    </a:cubicBezTo>
                    <a:lnTo>
                      <a:pt x="25228" y="3855"/>
                    </a:lnTo>
                    <a:lnTo>
                      <a:pt x="24943" y="3850"/>
                    </a:lnTo>
                    <a:cubicBezTo>
                      <a:pt x="20155" y="3772"/>
                      <a:pt x="16340" y="1030"/>
                      <a:pt x="15283" y="191"/>
                    </a:cubicBezTo>
                    <a:lnTo>
                      <a:pt x="150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1914400" y="2925375"/>
                <a:ext cx="1771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6966" extrusionOk="0">
                    <a:moveTo>
                      <a:pt x="4036" y="913"/>
                    </a:moveTo>
                    <a:cubicBezTo>
                      <a:pt x="5213" y="913"/>
                      <a:pt x="6168" y="1871"/>
                      <a:pt x="6168" y="3046"/>
                    </a:cubicBezTo>
                    <a:lnTo>
                      <a:pt x="6168" y="3918"/>
                    </a:lnTo>
                    <a:cubicBezTo>
                      <a:pt x="6168" y="5095"/>
                      <a:pt x="5213" y="6052"/>
                      <a:pt x="4036" y="6052"/>
                    </a:cubicBezTo>
                    <a:lnTo>
                      <a:pt x="3049" y="6052"/>
                    </a:lnTo>
                    <a:cubicBezTo>
                      <a:pt x="1872" y="6052"/>
                      <a:pt x="915" y="5095"/>
                      <a:pt x="915" y="3918"/>
                    </a:cubicBezTo>
                    <a:lnTo>
                      <a:pt x="915" y="3046"/>
                    </a:lnTo>
                    <a:cubicBezTo>
                      <a:pt x="915" y="1869"/>
                      <a:pt x="1872" y="913"/>
                      <a:pt x="3049" y="913"/>
                    </a:cubicBezTo>
                    <a:close/>
                    <a:moveTo>
                      <a:pt x="3047" y="1"/>
                    </a:moveTo>
                    <a:cubicBezTo>
                      <a:pt x="1366" y="1"/>
                      <a:pt x="1" y="1366"/>
                      <a:pt x="1" y="3046"/>
                    </a:cubicBezTo>
                    <a:lnTo>
                      <a:pt x="1" y="3918"/>
                    </a:lnTo>
                    <a:cubicBezTo>
                      <a:pt x="1" y="5599"/>
                      <a:pt x="1366" y="6965"/>
                      <a:pt x="3047" y="6965"/>
                    </a:cubicBezTo>
                    <a:lnTo>
                      <a:pt x="4035" y="6965"/>
                    </a:lnTo>
                    <a:cubicBezTo>
                      <a:pt x="5715" y="6965"/>
                      <a:pt x="7083" y="5599"/>
                      <a:pt x="7081" y="3918"/>
                    </a:cubicBezTo>
                    <a:lnTo>
                      <a:pt x="7081" y="3046"/>
                    </a:lnTo>
                    <a:cubicBezTo>
                      <a:pt x="7081" y="1366"/>
                      <a:pt x="5715" y="1"/>
                      <a:pt x="40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874500" y="3025250"/>
                <a:ext cx="256925" cy="257000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10280" extrusionOk="0">
                    <a:moveTo>
                      <a:pt x="2987" y="0"/>
                    </a:moveTo>
                    <a:cubicBezTo>
                      <a:pt x="1346" y="0"/>
                      <a:pt x="0" y="1346"/>
                      <a:pt x="0" y="2989"/>
                    </a:cubicBezTo>
                    <a:lnTo>
                      <a:pt x="0" y="7290"/>
                    </a:lnTo>
                    <a:cubicBezTo>
                      <a:pt x="0" y="8934"/>
                      <a:pt x="1344" y="10279"/>
                      <a:pt x="2987" y="10279"/>
                    </a:cubicBezTo>
                    <a:lnTo>
                      <a:pt x="7289" y="10279"/>
                    </a:lnTo>
                    <a:cubicBezTo>
                      <a:pt x="8932" y="10279"/>
                      <a:pt x="10277" y="8934"/>
                      <a:pt x="10277" y="7290"/>
                    </a:cubicBezTo>
                    <a:lnTo>
                      <a:pt x="10277" y="2989"/>
                    </a:lnTo>
                    <a:cubicBezTo>
                      <a:pt x="10277" y="1346"/>
                      <a:pt x="8932" y="0"/>
                      <a:pt x="7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1890650" y="3041425"/>
                <a:ext cx="240775" cy="2408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9633" extrusionOk="0">
                    <a:moveTo>
                      <a:pt x="8491" y="0"/>
                    </a:moveTo>
                    <a:cubicBezTo>
                      <a:pt x="8894" y="512"/>
                      <a:pt x="9138" y="1152"/>
                      <a:pt x="9138" y="1849"/>
                    </a:cubicBezTo>
                    <a:lnTo>
                      <a:pt x="9138" y="6150"/>
                    </a:lnTo>
                    <a:cubicBezTo>
                      <a:pt x="9138" y="7794"/>
                      <a:pt x="7792" y="9139"/>
                      <a:pt x="6150" y="9139"/>
                    </a:cubicBezTo>
                    <a:lnTo>
                      <a:pt x="1847" y="9139"/>
                    </a:lnTo>
                    <a:cubicBezTo>
                      <a:pt x="1151" y="9139"/>
                      <a:pt x="509" y="8896"/>
                      <a:pt x="0" y="8492"/>
                    </a:cubicBezTo>
                    <a:lnTo>
                      <a:pt x="0" y="8492"/>
                    </a:lnTo>
                    <a:cubicBezTo>
                      <a:pt x="547" y="9184"/>
                      <a:pt x="1393" y="9632"/>
                      <a:pt x="2339" y="9632"/>
                    </a:cubicBezTo>
                    <a:lnTo>
                      <a:pt x="6640" y="9632"/>
                    </a:lnTo>
                    <a:cubicBezTo>
                      <a:pt x="8284" y="9632"/>
                      <a:pt x="9630" y="8287"/>
                      <a:pt x="9630" y="6643"/>
                    </a:cubicBezTo>
                    <a:lnTo>
                      <a:pt x="9630" y="2342"/>
                    </a:lnTo>
                    <a:cubicBezTo>
                      <a:pt x="9631" y="1396"/>
                      <a:pt x="9182" y="550"/>
                      <a:pt x="8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1964400" y="3085750"/>
                <a:ext cx="7712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6079" extrusionOk="0">
                    <a:moveTo>
                      <a:pt x="1543" y="1"/>
                    </a:moveTo>
                    <a:cubicBezTo>
                      <a:pt x="691" y="1"/>
                      <a:pt x="1" y="691"/>
                      <a:pt x="1" y="1543"/>
                    </a:cubicBezTo>
                    <a:cubicBezTo>
                      <a:pt x="1" y="2153"/>
                      <a:pt x="359" y="2677"/>
                      <a:pt x="876" y="2927"/>
                    </a:cubicBezTo>
                    <a:lnTo>
                      <a:pt x="110" y="5816"/>
                    </a:lnTo>
                    <a:cubicBezTo>
                      <a:pt x="81" y="5959"/>
                      <a:pt x="177" y="6079"/>
                      <a:pt x="325" y="6079"/>
                    </a:cubicBezTo>
                    <a:lnTo>
                      <a:pt x="2767" y="6079"/>
                    </a:lnTo>
                    <a:cubicBezTo>
                      <a:pt x="2913" y="6079"/>
                      <a:pt x="3010" y="5959"/>
                      <a:pt x="2982" y="5816"/>
                    </a:cubicBezTo>
                    <a:lnTo>
                      <a:pt x="2215" y="2927"/>
                    </a:lnTo>
                    <a:cubicBezTo>
                      <a:pt x="2726" y="2677"/>
                      <a:pt x="3084" y="2153"/>
                      <a:pt x="3084" y="1543"/>
                    </a:cubicBezTo>
                    <a:cubicBezTo>
                      <a:pt x="3084" y="691"/>
                      <a:pt x="2394" y="1"/>
                      <a:pt x="15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1131100" y="3216975"/>
                <a:ext cx="427175" cy="389225"/>
              </a:xfrm>
              <a:custGeom>
                <a:avLst/>
                <a:gdLst/>
                <a:ahLst/>
                <a:cxnLst/>
                <a:rect l="l" t="t" r="r" b="b"/>
                <a:pathLst>
                  <a:path w="17087" h="15569" extrusionOk="0">
                    <a:moveTo>
                      <a:pt x="8544" y="1765"/>
                    </a:moveTo>
                    <a:cubicBezTo>
                      <a:pt x="10084" y="1765"/>
                      <a:pt x="11625" y="2353"/>
                      <a:pt x="12800" y="3528"/>
                    </a:cubicBezTo>
                    <a:cubicBezTo>
                      <a:pt x="15151" y="5879"/>
                      <a:pt x="15151" y="9690"/>
                      <a:pt x="12800" y="12040"/>
                    </a:cubicBezTo>
                    <a:cubicBezTo>
                      <a:pt x="11624" y="13216"/>
                      <a:pt x="10083" y="13804"/>
                      <a:pt x="8543" y="13804"/>
                    </a:cubicBezTo>
                    <a:cubicBezTo>
                      <a:pt x="7003" y="13804"/>
                      <a:pt x="5462" y="13216"/>
                      <a:pt x="4288" y="12041"/>
                    </a:cubicBezTo>
                    <a:cubicBezTo>
                      <a:pt x="1937" y="9690"/>
                      <a:pt x="1937" y="5879"/>
                      <a:pt x="4288" y="3528"/>
                    </a:cubicBezTo>
                    <a:cubicBezTo>
                      <a:pt x="5463" y="2353"/>
                      <a:pt x="7004" y="1765"/>
                      <a:pt x="8544" y="1765"/>
                    </a:cubicBezTo>
                    <a:close/>
                    <a:moveTo>
                      <a:pt x="8544" y="1"/>
                    </a:moveTo>
                    <a:cubicBezTo>
                      <a:pt x="6552" y="1"/>
                      <a:pt x="4560" y="761"/>
                      <a:pt x="3041" y="2280"/>
                    </a:cubicBezTo>
                    <a:cubicBezTo>
                      <a:pt x="1" y="5320"/>
                      <a:pt x="1" y="10249"/>
                      <a:pt x="3041" y="13289"/>
                    </a:cubicBezTo>
                    <a:cubicBezTo>
                      <a:pt x="4561" y="14809"/>
                      <a:pt x="6553" y="15569"/>
                      <a:pt x="8545" y="15569"/>
                    </a:cubicBezTo>
                    <a:cubicBezTo>
                      <a:pt x="10537" y="15569"/>
                      <a:pt x="12530" y="14809"/>
                      <a:pt x="14049" y="13289"/>
                    </a:cubicBezTo>
                    <a:cubicBezTo>
                      <a:pt x="17087" y="10249"/>
                      <a:pt x="17087" y="5321"/>
                      <a:pt x="14049" y="2282"/>
                    </a:cubicBezTo>
                    <a:cubicBezTo>
                      <a:pt x="12529" y="761"/>
                      <a:pt x="10537" y="1"/>
                      <a:pt x="8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1179500" y="3261100"/>
                <a:ext cx="330400" cy="3009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2039" extrusionOk="0">
                    <a:moveTo>
                      <a:pt x="6608" y="0"/>
                    </a:moveTo>
                    <a:cubicBezTo>
                      <a:pt x="5068" y="0"/>
                      <a:pt x="3527" y="588"/>
                      <a:pt x="2352" y="1763"/>
                    </a:cubicBezTo>
                    <a:cubicBezTo>
                      <a:pt x="1" y="4114"/>
                      <a:pt x="1" y="7925"/>
                      <a:pt x="2352" y="10276"/>
                    </a:cubicBezTo>
                    <a:cubicBezTo>
                      <a:pt x="3526" y="11451"/>
                      <a:pt x="5067" y="12039"/>
                      <a:pt x="6607" y="12039"/>
                    </a:cubicBezTo>
                    <a:cubicBezTo>
                      <a:pt x="8147" y="12039"/>
                      <a:pt x="9688" y="11451"/>
                      <a:pt x="10864" y="10275"/>
                    </a:cubicBezTo>
                    <a:cubicBezTo>
                      <a:pt x="13215" y="7925"/>
                      <a:pt x="13215" y="4114"/>
                      <a:pt x="10864" y="1763"/>
                    </a:cubicBezTo>
                    <a:cubicBezTo>
                      <a:pt x="9689" y="588"/>
                      <a:pt x="8148" y="0"/>
                      <a:pt x="6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1434150" y="3501025"/>
                <a:ext cx="1914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7656" extrusionOk="0">
                    <a:moveTo>
                      <a:pt x="1357" y="0"/>
                    </a:moveTo>
                    <a:lnTo>
                      <a:pt x="0" y="1356"/>
                    </a:lnTo>
                    <a:lnTo>
                      <a:pt x="6301" y="7656"/>
                    </a:lnTo>
                    <a:lnTo>
                      <a:pt x="7658" y="6301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1557750" y="3624625"/>
                <a:ext cx="678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712" extrusionOk="0">
                    <a:moveTo>
                      <a:pt x="1357" y="1"/>
                    </a:moveTo>
                    <a:lnTo>
                      <a:pt x="0" y="1357"/>
                    </a:lnTo>
                    <a:lnTo>
                      <a:pt x="1357" y="2712"/>
                    </a:lnTo>
                    <a:lnTo>
                      <a:pt x="2714" y="1357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1248675" y="3327200"/>
                <a:ext cx="188775" cy="168725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6749" extrusionOk="0">
                    <a:moveTo>
                      <a:pt x="3774" y="0"/>
                    </a:moveTo>
                    <a:cubicBezTo>
                      <a:pt x="3125" y="0"/>
                      <a:pt x="2596" y="527"/>
                      <a:pt x="2596" y="1179"/>
                    </a:cubicBezTo>
                    <a:cubicBezTo>
                      <a:pt x="2596" y="1422"/>
                      <a:pt x="2670" y="1648"/>
                      <a:pt x="2795" y="1836"/>
                    </a:cubicBezTo>
                    <a:cubicBezTo>
                      <a:pt x="2633" y="1964"/>
                      <a:pt x="2485" y="2127"/>
                      <a:pt x="2357" y="2313"/>
                    </a:cubicBezTo>
                    <a:cubicBezTo>
                      <a:pt x="1883" y="2014"/>
                      <a:pt x="1408" y="1717"/>
                      <a:pt x="934" y="1419"/>
                    </a:cubicBezTo>
                    <a:cubicBezTo>
                      <a:pt x="897" y="1396"/>
                      <a:pt x="861" y="1386"/>
                      <a:pt x="826" y="1386"/>
                    </a:cubicBezTo>
                    <a:cubicBezTo>
                      <a:pt x="647" y="1386"/>
                      <a:pt x="530" y="1661"/>
                      <a:pt x="722" y="1782"/>
                    </a:cubicBezTo>
                    <a:cubicBezTo>
                      <a:pt x="1198" y="2080"/>
                      <a:pt x="1673" y="2378"/>
                      <a:pt x="2148" y="2678"/>
                    </a:cubicBezTo>
                    <a:cubicBezTo>
                      <a:pt x="1984" y="3026"/>
                      <a:pt x="1879" y="3434"/>
                      <a:pt x="1860" y="3869"/>
                    </a:cubicBezTo>
                    <a:cubicBezTo>
                      <a:pt x="1331" y="3813"/>
                      <a:pt x="799" y="3758"/>
                      <a:pt x="269" y="3703"/>
                    </a:cubicBezTo>
                    <a:cubicBezTo>
                      <a:pt x="260" y="3702"/>
                      <a:pt x="251" y="3701"/>
                      <a:pt x="243" y="3701"/>
                    </a:cubicBezTo>
                    <a:cubicBezTo>
                      <a:pt x="0" y="3701"/>
                      <a:pt x="10" y="4096"/>
                      <a:pt x="269" y="4122"/>
                    </a:cubicBezTo>
                    <a:cubicBezTo>
                      <a:pt x="802" y="4178"/>
                      <a:pt x="1334" y="4232"/>
                      <a:pt x="1867" y="4288"/>
                    </a:cubicBezTo>
                    <a:cubicBezTo>
                      <a:pt x="1896" y="4666"/>
                      <a:pt x="1988" y="5019"/>
                      <a:pt x="2128" y="5330"/>
                    </a:cubicBezTo>
                    <a:cubicBezTo>
                      <a:pt x="1749" y="5684"/>
                      <a:pt x="1369" y="6039"/>
                      <a:pt x="989" y="6393"/>
                    </a:cubicBezTo>
                    <a:cubicBezTo>
                      <a:pt x="835" y="6538"/>
                      <a:pt x="981" y="6749"/>
                      <a:pt x="1147" y="6749"/>
                    </a:cubicBezTo>
                    <a:cubicBezTo>
                      <a:pt x="1194" y="6749"/>
                      <a:pt x="1243" y="6732"/>
                      <a:pt x="1287" y="6691"/>
                    </a:cubicBezTo>
                    <a:cubicBezTo>
                      <a:pt x="1639" y="6364"/>
                      <a:pt x="1988" y="6036"/>
                      <a:pt x="2338" y="5709"/>
                    </a:cubicBezTo>
                    <a:cubicBezTo>
                      <a:pt x="2689" y="6236"/>
                      <a:pt x="3203" y="6570"/>
                      <a:pt x="3776" y="6570"/>
                    </a:cubicBezTo>
                    <a:cubicBezTo>
                      <a:pt x="4350" y="6570"/>
                      <a:pt x="4862" y="6237"/>
                      <a:pt x="5214" y="5709"/>
                    </a:cubicBezTo>
                    <a:cubicBezTo>
                      <a:pt x="5565" y="6036"/>
                      <a:pt x="5915" y="6364"/>
                      <a:pt x="6265" y="6691"/>
                    </a:cubicBezTo>
                    <a:cubicBezTo>
                      <a:pt x="6309" y="6732"/>
                      <a:pt x="6358" y="6749"/>
                      <a:pt x="6406" y="6749"/>
                    </a:cubicBezTo>
                    <a:cubicBezTo>
                      <a:pt x="6571" y="6749"/>
                      <a:pt x="6717" y="6538"/>
                      <a:pt x="6562" y="6393"/>
                    </a:cubicBezTo>
                    <a:cubicBezTo>
                      <a:pt x="6183" y="6039"/>
                      <a:pt x="5804" y="5684"/>
                      <a:pt x="5424" y="5330"/>
                    </a:cubicBezTo>
                    <a:cubicBezTo>
                      <a:pt x="5563" y="5019"/>
                      <a:pt x="5656" y="4666"/>
                      <a:pt x="5685" y="4288"/>
                    </a:cubicBezTo>
                    <a:cubicBezTo>
                      <a:pt x="6219" y="4232"/>
                      <a:pt x="6751" y="4178"/>
                      <a:pt x="7283" y="4122"/>
                    </a:cubicBezTo>
                    <a:cubicBezTo>
                      <a:pt x="7539" y="4096"/>
                      <a:pt x="7551" y="3701"/>
                      <a:pt x="7306" y="3701"/>
                    </a:cubicBezTo>
                    <a:cubicBezTo>
                      <a:pt x="7298" y="3701"/>
                      <a:pt x="7289" y="3702"/>
                      <a:pt x="7280" y="3703"/>
                    </a:cubicBezTo>
                    <a:cubicBezTo>
                      <a:pt x="6751" y="3758"/>
                      <a:pt x="6219" y="3813"/>
                      <a:pt x="5688" y="3869"/>
                    </a:cubicBezTo>
                    <a:cubicBezTo>
                      <a:pt x="5668" y="3434"/>
                      <a:pt x="5565" y="3026"/>
                      <a:pt x="5400" y="2678"/>
                    </a:cubicBezTo>
                    <a:cubicBezTo>
                      <a:pt x="5875" y="2379"/>
                      <a:pt x="6351" y="2080"/>
                      <a:pt x="6827" y="1782"/>
                    </a:cubicBezTo>
                    <a:cubicBezTo>
                      <a:pt x="7019" y="1661"/>
                      <a:pt x="6900" y="1386"/>
                      <a:pt x="6723" y="1386"/>
                    </a:cubicBezTo>
                    <a:cubicBezTo>
                      <a:pt x="6689" y="1386"/>
                      <a:pt x="6653" y="1396"/>
                      <a:pt x="6616" y="1419"/>
                    </a:cubicBezTo>
                    <a:cubicBezTo>
                      <a:pt x="6142" y="1717"/>
                      <a:pt x="5665" y="2014"/>
                      <a:pt x="5191" y="2313"/>
                    </a:cubicBezTo>
                    <a:cubicBezTo>
                      <a:pt x="5063" y="2127"/>
                      <a:pt x="4916" y="1967"/>
                      <a:pt x="4753" y="1836"/>
                    </a:cubicBezTo>
                    <a:cubicBezTo>
                      <a:pt x="4880" y="1649"/>
                      <a:pt x="4953" y="1422"/>
                      <a:pt x="4953" y="1179"/>
                    </a:cubicBezTo>
                    <a:cubicBezTo>
                      <a:pt x="4953" y="528"/>
                      <a:pt x="4426" y="0"/>
                      <a:pt x="3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1119525" y="260735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0"/>
                    </a:moveTo>
                    <a:cubicBezTo>
                      <a:pt x="436" y="0"/>
                      <a:pt x="0" y="487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2"/>
                      <a:pt x="2586" y="13722"/>
                    </a:cubicBezTo>
                    <a:lnTo>
                      <a:pt x="15427" y="13722"/>
                    </a:lnTo>
                    <a:cubicBezTo>
                      <a:pt x="16024" y="13722"/>
                      <a:pt x="16580" y="13237"/>
                      <a:pt x="16660" y="12645"/>
                    </a:cubicBezTo>
                    <a:lnTo>
                      <a:pt x="17924" y="3237"/>
                    </a:lnTo>
                    <a:cubicBezTo>
                      <a:pt x="18004" y="2642"/>
                      <a:pt x="17578" y="2159"/>
                      <a:pt x="16979" y="2159"/>
                    </a:cubicBezTo>
                    <a:lnTo>
                      <a:pt x="10452" y="2159"/>
                    </a:lnTo>
                    <a:cubicBezTo>
                      <a:pt x="9854" y="2159"/>
                      <a:pt x="9363" y="1674"/>
                      <a:pt x="9363" y="1079"/>
                    </a:cubicBezTo>
                    <a:cubicBezTo>
                      <a:pt x="9363" y="486"/>
                      <a:pt x="8874" y="0"/>
                      <a:pt x="8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1163900" y="2632725"/>
                <a:ext cx="361075" cy="343375"/>
              </a:xfrm>
              <a:custGeom>
                <a:avLst/>
                <a:gdLst/>
                <a:ahLst/>
                <a:cxnLst/>
                <a:rect l="l" t="t" r="r" b="b"/>
                <a:pathLst>
                  <a:path w="14443" h="13735" extrusionOk="0">
                    <a:moveTo>
                      <a:pt x="1" y="0"/>
                    </a:moveTo>
                    <a:lnTo>
                      <a:pt x="1" y="13735"/>
                    </a:lnTo>
                    <a:lnTo>
                      <a:pt x="14443" y="13735"/>
                    </a:lnTo>
                    <a:lnTo>
                      <a:pt x="14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1119525" y="265010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1"/>
                    </a:moveTo>
                    <a:cubicBezTo>
                      <a:pt x="436" y="1"/>
                      <a:pt x="0" y="488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3"/>
                      <a:pt x="2586" y="13723"/>
                    </a:cubicBezTo>
                    <a:lnTo>
                      <a:pt x="15427" y="13723"/>
                    </a:lnTo>
                    <a:cubicBezTo>
                      <a:pt x="16024" y="13723"/>
                      <a:pt x="16580" y="13237"/>
                      <a:pt x="16660" y="12645"/>
                    </a:cubicBezTo>
                    <a:lnTo>
                      <a:pt x="17924" y="3236"/>
                    </a:lnTo>
                    <a:cubicBezTo>
                      <a:pt x="18004" y="2643"/>
                      <a:pt x="17578" y="2158"/>
                      <a:pt x="16979" y="2158"/>
                    </a:cubicBezTo>
                    <a:lnTo>
                      <a:pt x="10452" y="2158"/>
                    </a:lnTo>
                    <a:cubicBezTo>
                      <a:pt x="9854" y="2158"/>
                      <a:pt x="9363" y="1673"/>
                      <a:pt x="9363" y="1080"/>
                    </a:cubicBezTo>
                    <a:cubicBezTo>
                      <a:pt x="9363" y="486"/>
                      <a:pt x="8874" y="1"/>
                      <a:pt x="8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1490925" y="2704050"/>
                <a:ext cx="78700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11565" extrusionOk="0">
                    <a:moveTo>
                      <a:pt x="1554" y="0"/>
                    </a:moveTo>
                    <a:cubicBezTo>
                      <a:pt x="2153" y="0"/>
                      <a:pt x="2577" y="485"/>
                      <a:pt x="2498" y="1078"/>
                    </a:cubicBezTo>
                    <a:lnTo>
                      <a:pt x="1233" y="10487"/>
                    </a:lnTo>
                    <a:cubicBezTo>
                      <a:pt x="1154" y="11079"/>
                      <a:pt x="599" y="11565"/>
                      <a:pt x="1" y="11565"/>
                    </a:cubicBezTo>
                    <a:lnTo>
                      <a:pt x="571" y="11565"/>
                    </a:lnTo>
                    <a:cubicBezTo>
                      <a:pt x="1168" y="11565"/>
                      <a:pt x="1724" y="11079"/>
                      <a:pt x="1804" y="10487"/>
                    </a:cubicBezTo>
                    <a:lnTo>
                      <a:pt x="3068" y="1078"/>
                    </a:lnTo>
                    <a:cubicBezTo>
                      <a:pt x="3148" y="485"/>
                      <a:pt x="2723" y="0"/>
                      <a:pt x="2124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1312100" y="2650100"/>
                <a:ext cx="687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159" extrusionOk="0">
                    <a:moveTo>
                      <a:pt x="1" y="1"/>
                    </a:moveTo>
                    <a:cubicBezTo>
                      <a:pt x="601" y="1"/>
                      <a:pt x="1090" y="486"/>
                      <a:pt x="1090" y="1080"/>
                    </a:cubicBezTo>
                    <a:cubicBezTo>
                      <a:pt x="1090" y="1673"/>
                      <a:pt x="1579" y="2158"/>
                      <a:pt x="2179" y="2158"/>
                    </a:cubicBezTo>
                    <a:lnTo>
                      <a:pt x="2749" y="2158"/>
                    </a:lnTo>
                    <a:cubicBezTo>
                      <a:pt x="2151" y="2158"/>
                      <a:pt x="1660" y="1673"/>
                      <a:pt x="1660" y="1080"/>
                    </a:cubicBezTo>
                    <a:cubicBezTo>
                      <a:pt x="1660" y="486"/>
                      <a:pt x="1171" y="1"/>
                      <a:pt x="571" y="1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1843075" y="3686325"/>
                <a:ext cx="377925" cy="205925"/>
              </a:xfrm>
              <a:custGeom>
                <a:avLst/>
                <a:gdLst/>
                <a:ahLst/>
                <a:cxnLst/>
                <a:rect l="l" t="t" r="r" b="b"/>
                <a:pathLst>
                  <a:path w="15117" h="8237" extrusionOk="0">
                    <a:moveTo>
                      <a:pt x="1738" y="0"/>
                    </a:moveTo>
                    <a:cubicBezTo>
                      <a:pt x="782" y="0"/>
                      <a:pt x="0" y="782"/>
                      <a:pt x="0" y="1737"/>
                    </a:cubicBezTo>
                    <a:lnTo>
                      <a:pt x="0" y="6500"/>
                    </a:lnTo>
                    <a:cubicBezTo>
                      <a:pt x="0" y="7455"/>
                      <a:pt x="782" y="8237"/>
                      <a:pt x="1738" y="8237"/>
                    </a:cubicBezTo>
                    <a:lnTo>
                      <a:pt x="13379" y="8237"/>
                    </a:lnTo>
                    <a:cubicBezTo>
                      <a:pt x="14333" y="8237"/>
                      <a:pt x="15116" y="7455"/>
                      <a:pt x="15116" y="6500"/>
                    </a:cubicBezTo>
                    <a:lnTo>
                      <a:pt x="15116" y="1737"/>
                    </a:lnTo>
                    <a:cubicBezTo>
                      <a:pt x="15116" y="782"/>
                      <a:pt x="14335" y="0"/>
                      <a:pt x="133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1843000" y="3797900"/>
                <a:ext cx="37800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5120" h="1812" extrusionOk="0">
                    <a:moveTo>
                      <a:pt x="1" y="1"/>
                    </a:moveTo>
                    <a:lnTo>
                      <a:pt x="1" y="1811"/>
                    </a:lnTo>
                    <a:lnTo>
                      <a:pt x="15119" y="1811"/>
                    </a:lnTo>
                    <a:lnTo>
                      <a:pt x="151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2088100" y="3720550"/>
                <a:ext cx="94425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74" extrusionOk="0">
                    <a:moveTo>
                      <a:pt x="836" y="1"/>
                    </a:moveTo>
                    <a:cubicBezTo>
                      <a:pt x="375" y="1"/>
                      <a:pt x="1" y="375"/>
                      <a:pt x="1" y="836"/>
                    </a:cubicBezTo>
                    <a:cubicBezTo>
                      <a:pt x="1" y="1300"/>
                      <a:pt x="373" y="1674"/>
                      <a:pt x="836" y="1674"/>
                    </a:cubicBezTo>
                    <a:lnTo>
                      <a:pt x="2938" y="1674"/>
                    </a:lnTo>
                    <a:cubicBezTo>
                      <a:pt x="3402" y="1674"/>
                      <a:pt x="3776" y="1300"/>
                      <a:pt x="3776" y="836"/>
                    </a:cubicBezTo>
                    <a:cubicBezTo>
                      <a:pt x="3776" y="375"/>
                      <a:pt x="3402" y="1"/>
                      <a:pt x="2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2123850" y="3720550"/>
                <a:ext cx="587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674" extrusionOk="0">
                    <a:moveTo>
                      <a:pt x="800" y="1"/>
                    </a:moveTo>
                    <a:lnTo>
                      <a:pt x="0" y="1674"/>
                    </a:lnTo>
                    <a:lnTo>
                      <a:pt x="1511" y="1674"/>
                    </a:lnTo>
                    <a:cubicBezTo>
                      <a:pt x="1973" y="1674"/>
                      <a:pt x="2348" y="1300"/>
                      <a:pt x="2348" y="836"/>
                    </a:cubicBezTo>
                    <a:cubicBezTo>
                      <a:pt x="2346" y="375"/>
                      <a:pt x="1972" y="1"/>
                      <a:pt x="1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1889925" y="3733300"/>
                <a:ext cx="1201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27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4804" y="326"/>
                    </a:lnTo>
                    <a:lnTo>
                      <a:pt x="48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1889925" y="3756300"/>
                <a:ext cx="16572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6628" y="326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7"/>
            <p:cNvSpPr/>
            <p:nvPr/>
          </p:nvSpPr>
          <p:spPr>
            <a:xfrm>
              <a:off x="719988" y="445373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101817" y="415722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816779" y="3969852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2720802" y="310002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499363" y="765978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2817612" y="98627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E3FDDF-E0D3-1450-2155-F70A715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09" y="762242"/>
            <a:ext cx="859875" cy="85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21DE0-B80E-7BA6-9BD4-22FC5EDAF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10" y="1894201"/>
            <a:ext cx="839607" cy="7248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4ADC17-6273-68F0-96DD-4054C36EAC2A}"/>
              </a:ext>
            </a:extLst>
          </p:cNvPr>
          <p:cNvSpPr/>
          <p:nvPr/>
        </p:nvSpPr>
        <p:spPr>
          <a:xfrm>
            <a:off x="1202504" y="2596399"/>
            <a:ext cx="367351" cy="4062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8F52D-EA92-BECE-8257-C031C9BD8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40" y="2640971"/>
            <a:ext cx="317139" cy="3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83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0"/>
          <p:cNvSpPr txBox="1">
            <a:spLocks noGrp="1"/>
          </p:cNvSpPr>
          <p:nvPr>
            <p:ph type="title" idx="4"/>
          </p:nvPr>
        </p:nvSpPr>
        <p:spPr>
          <a:xfrm>
            <a:off x="720000" y="115191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HOW?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205B36-81D9-9ED3-5CB2-A7B5E4B99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727200"/>
            <a:ext cx="53848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2"/>
          <p:cNvSpPr txBox="1">
            <a:spLocks noGrp="1"/>
          </p:cNvSpPr>
          <p:nvPr>
            <p:ph type="title" idx="6"/>
          </p:nvPr>
        </p:nvSpPr>
        <p:spPr>
          <a:xfrm>
            <a:off x="720000" y="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TASKING FROM THE ZEA</a:t>
            </a:r>
            <a:endParaRPr dirty="0"/>
          </a:p>
        </p:txBody>
      </p:sp>
      <p:sp>
        <p:nvSpPr>
          <p:cNvPr id="644" name="Google Shape;644;p42"/>
          <p:cNvSpPr txBox="1">
            <a:spLocks noGrp="1"/>
          </p:cNvSpPr>
          <p:nvPr>
            <p:ph type="title"/>
          </p:nvPr>
        </p:nvSpPr>
        <p:spPr>
          <a:xfrm>
            <a:off x="720000" y="2403871"/>
            <a:ext cx="234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</a:t>
            </a:r>
            <a:endParaRPr dirty="0"/>
          </a:p>
        </p:txBody>
      </p:sp>
      <p:sp>
        <p:nvSpPr>
          <p:cNvPr id="645" name="Google Shape;645;p42"/>
          <p:cNvSpPr txBox="1">
            <a:spLocks noGrp="1"/>
          </p:cNvSpPr>
          <p:nvPr>
            <p:ph type="title" idx="2"/>
          </p:nvPr>
        </p:nvSpPr>
        <p:spPr>
          <a:xfrm>
            <a:off x="6084000" y="2408094"/>
            <a:ext cx="234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</a:t>
            </a:r>
            <a:endParaRPr dirty="0"/>
          </a:p>
        </p:txBody>
      </p:sp>
      <p:sp>
        <p:nvSpPr>
          <p:cNvPr id="647" name="Google Shape;647;p42"/>
          <p:cNvSpPr txBox="1">
            <a:spLocks noGrp="1"/>
          </p:cNvSpPr>
          <p:nvPr>
            <p:ph type="title" idx="4"/>
          </p:nvPr>
        </p:nvSpPr>
        <p:spPr>
          <a:xfrm>
            <a:off x="3402000" y="2403871"/>
            <a:ext cx="234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</a:t>
            </a:r>
            <a:endParaRPr dirty="0"/>
          </a:p>
        </p:txBody>
      </p:sp>
      <p:sp>
        <p:nvSpPr>
          <p:cNvPr id="11" name="Google Shape;644;p42">
            <a:extLst>
              <a:ext uri="{FF2B5EF4-FFF2-40B4-BE49-F238E27FC236}">
                <a16:creationId xmlns:a16="http://schemas.microsoft.com/office/drawing/2014/main" id="{131C2487-8D4D-73BD-75AB-84892D235E1D}"/>
              </a:ext>
            </a:extLst>
          </p:cNvPr>
          <p:cNvSpPr txBox="1">
            <a:spLocks/>
          </p:cNvSpPr>
          <p:nvPr/>
        </p:nvSpPr>
        <p:spPr>
          <a:xfrm>
            <a:off x="3402000" y="1741952"/>
            <a:ext cx="234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dirty="0"/>
              <a:t>CHANGE THE WAY WE……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E120E-6BDA-E29E-963A-2DF244BC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3361205"/>
            <a:ext cx="767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0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2"/>
          <p:cNvSpPr txBox="1">
            <a:spLocks noGrp="1"/>
          </p:cNvSpPr>
          <p:nvPr>
            <p:ph type="title" idx="6"/>
          </p:nvPr>
        </p:nvSpPr>
        <p:spPr>
          <a:xfrm>
            <a:off x="0" y="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Research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A3A0B-6A1D-19E1-1717-6307820C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4" y="1578493"/>
            <a:ext cx="4094018" cy="2208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9A4AC-A92E-C0CD-D7CF-300D4EDC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18" y="1578493"/>
            <a:ext cx="4094018" cy="2210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D9DA38-6440-BB43-FF7C-D854E68DA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5" y="3980672"/>
            <a:ext cx="37528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4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0"/>
          <p:cNvSpPr/>
          <p:nvPr/>
        </p:nvSpPr>
        <p:spPr>
          <a:xfrm flipH="1">
            <a:off x="6579041" y="1602001"/>
            <a:ext cx="692971" cy="693467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50"/>
          <p:cNvSpPr/>
          <p:nvPr/>
        </p:nvSpPr>
        <p:spPr>
          <a:xfrm flipH="1">
            <a:off x="5169600" y="2198258"/>
            <a:ext cx="1023524" cy="1023736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0"/>
          <p:cNvSpPr/>
          <p:nvPr/>
        </p:nvSpPr>
        <p:spPr>
          <a:xfrm>
            <a:off x="1873200" y="1602001"/>
            <a:ext cx="692971" cy="693467"/>
          </a:xfrm>
          <a:custGeom>
            <a:avLst/>
            <a:gdLst/>
            <a:ahLst/>
            <a:cxnLst/>
            <a:rect l="l" t="t" r="r" b="b"/>
            <a:pathLst>
              <a:path w="9786" h="9793" extrusionOk="0">
                <a:moveTo>
                  <a:pt x="4894" y="1765"/>
                </a:moveTo>
                <a:cubicBezTo>
                  <a:pt x="6621" y="1765"/>
                  <a:pt x="8022" y="3165"/>
                  <a:pt x="8022" y="4895"/>
                </a:cubicBezTo>
                <a:cubicBezTo>
                  <a:pt x="8022" y="6624"/>
                  <a:pt x="6621" y="8022"/>
                  <a:pt x="4894" y="8022"/>
                </a:cubicBezTo>
                <a:cubicBezTo>
                  <a:pt x="3166" y="8022"/>
                  <a:pt x="1765" y="6622"/>
                  <a:pt x="1765" y="4895"/>
                </a:cubicBezTo>
                <a:cubicBezTo>
                  <a:pt x="1765" y="3166"/>
                  <a:pt x="3166" y="1765"/>
                  <a:pt x="4894" y="1765"/>
                </a:cubicBezTo>
                <a:close/>
                <a:moveTo>
                  <a:pt x="4892" y="1"/>
                </a:moveTo>
                <a:cubicBezTo>
                  <a:pt x="4529" y="1"/>
                  <a:pt x="4234" y="297"/>
                  <a:pt x="4234" y="660"/>
                </a:cubicBezTo>
                <a:cubicBezTo>
                  <a:pt x="4234" y="691"/>
                  <a:pt x="4247" y="714"/>
                  <a:pt x="4250" y="746"/>
                </a:cubicBezTo>
                <a:cubicBezTo>
                  <a:pt x="3571" y="850"/>
                  <a:pt x="2943" y="1117"/>
                  <a:pt x="2413" y="1506"/>
                </a:cubicBezTo>
                <a:cubicBezTo>
                  <a:pt x="2395" y="1483"/>
                  <a:pt x="2387" y="1454"/>
                  <a:pt x="2365" y="1434"/>
                </a:cubicBezTo>
                <a:cubicBezTo>
                  <a:pt x="2236" y="1305"/>
                  <a:pt x="2067" y="1241"/>
                  <a:pt x="1898" y="1241"/>
                </a:cubicBezTo>
                <a:cubicBezTo>
                  <a:pt x="1729" y="1241"/>
                  <a:pt x="1560" y="1305"/>
                  <a:pt x="1432" y="1434"/>
                </a:cubicBezTo>
                <a:cubicBezTo>
                  <a:pt x="1175" y="1691"/>
                  <a:pt x="1175" y="2110"/>
                  <a:pt x="1432" y="2366"/>
                </a:cubicBezTo>
                <a:cubicBezTo>
                  <a:pt x="1453" y="2390"/>
                  <a:pt x="1480" y="2398"/>
                  <a:pt x="1503" y="2416"/>
                </a:cubicBezTo>
                <a:cubicBezTo>
                  <a:pt x="1113" y="2947"/>
                  <a:pt x="847" y="3570"/>
                  <a:pt x="743" y="4253"/>
                </a:cubicBezTo>
                <a:cubicBezTo>
                  <a:pt x="714" y="4249"/>
                  <a:pt x="688" y="4235"/>
                  <a:pt x="660" y="4235"/>
                </a:cubicBezTo>
                <a:cubicBezTo>
                  <a:pt x="297" y="4235"/>
                  <a:pt x="1" y="4532"/>
                  <a:pt x="1" y="4896"/>
                </a:cubicBezTo>
                <a:cubicBezTo>
                  <a:pt x="1" y="5260"/>
                  <a:pt x="298" y="5555"/>
                  <a:pt x="660" y="5555"/>
                </a:cubicBezTo>
                <a:cubicBezTo>
                  <a:pt x="690" y="5555"/>
                  <a:pt x="716" y="5543"/>
                  <a:pt x="743" y="5539"/>
                </a:cubicBezTo>
                <a:cubicBezTo>
                  <a:pt x="847" y="6218"/>
                  <a:pt x="1114" y="6843"/>
                  <a:pt x="1503" y="7376"/>
                </a:cubicBezTo>
                <a:cubicBezTo>
                  <a:pt x="1482" y="7392"/>
                  <a:pt x="1454" y="7402"/>
                  <a:pt x="1432" y="7424"/>
                </a:cubicBezTo>
                <a:cubicBezTo>
                  <a:pt x="1175" y="7680"/>
                  <a:pt x="1175" y="8101"/>
                  <a:pt x="1432" y="8357"/>
                </a:cubicBezTo>
                <a:cubicBezTo>
                  <a:pt x="1560" y="8485"/>
                  <a:pt x="1729" y="8550"/>
                  <a:pt x="1898" y="8550"/>
                </a:cubicBezTo>
                <a:cubicBezTo>
                  <a:pt x="2067" y="8550"/>
                  <a:pt x="2236" y="8485"/>
                  <a:pt x="2365" y="8357"/>
                </a:cubicBezTo>
                <a:cubicBezTo>
                  <a:pt x="2386" y="8336"/>
                  <a:pt x="2395" y="8307"/>
                  <a:pt x="2413" y="8285"/>
                </a:cubicBezTo>
                <a:cubicBezTo>
                  <a:pt x="2943" y="8676"/>
                  <a:pt x="3571" y="8940"/>
                  <a:pt x="4250" y="9046"/>
                </a:cubicBezTo>
                <a:cubicBezTo>
                  <a:pt x="4247" y="9075"/>
                  <a:pt x="4234" y="9101"/>
                  <a:pt x="4234" y="9131"/>
                </a:cubicBezTo>
                <a:cubicBezTo>
                  <a:pt x="4234" y="9494"/>
                  <a:pt x="4529" y="9792"/>
                  <a:pt x="4892" y="9792"/>
                </a:cubicBezTo>
                <a:cubicBezTo>
                  <a:pt x="5255" y="9792"/>
                  <a:pt x="5551" y="9494"/>
                  <a:pt x="5551" y="9131"/>
                </a:cubicBezTo>
                <a:cubicBezTo>
                  <a:pt x="5551" y="9101"/>
                  <a:pt x="5538" y="9075"/>
                  <a:pt x="5535" y="9046"/>
                </a:cubicBezTo>
                <a:cubicBezTo>
                  <a:pt x="6214" y="8940"/>
                  <a:pt x="6839" y="8676"/>
                  <a:pt x="7372" y="8285"/>
                </a:cubicBezTo>
                <a:cubicBezTo>
                  <a:pt x="7391" y="8309"/>
                  <a:pt x="7399" y="8336"/>
                  <a:pt x="7420" y="8357"/>
                </a:cubicBezTo>
                <a:cubicBezTo>
                  <a:pt x="7548" y="8485"/>
                  <a:pt x="7717" y="8550"/>
                  <a:pt x="7886" y="8550"/>
                </a:cubicBezTo>
                <a:cubicBezTo>
                  <a:pt x="8055" y="8550"/>
                  <a:pt x="8225" y="8485"/>
                  <a:pt x="8353" y="8357"/>
                </a:cubicBezTo>
                <a:cubicBezTo>
                  <a:pt x="8610" y="8101"/>
                  <a:pt x="8610" y="7680"/>
                  <a:pt x="8353" y="7424"/>
                </a:cubicBezTo>
                <a:cubicBezTo>
                  <a:pt x="8331" y="7403"/>
                  <a:pt x="8303" y="7392"/>
                  <a:pt x="8281" y="7376"/>
                </a:cubicBezTo>
                <a:cubicBezTo>
                  <a:pt x="8670" y="6843"/>
                  <a:pt x="8936" y="6220"/>
                  <a:pt x="9040" y="5539"/>
                </a:cubicBezTo>
                <a:cubicBezTo>
                  <a:pt x="9070" y="5542"/>
                  <a:pt x="9096" y="5555"/>
                  <a:pt x="9127" y="5555"/>
                </a:cubicBezTo>
                <a:cubicBezTo>
                  <a:pt x="9490" y="5555"/>
                  <a:pt x="9785" y="5260"/>
                  <a:pt x="9785" y="4896"/>
                </a:cubicBezTo>
                <a:cubicBezTo>
                  <a:pt x="9785" y="4532"/>
                  <a:pt x="9490" y="4235"/>
                  <a:pt x="9127" y="4235"/>
                </a:cubicBezTo>
                <a:cubicBezTo>
                  <a:pt x="9096" y="4235"/>
                  <a:pt x="9070" y="4249"/>
                  <a:pt x="9040" y="4253"/>
                </a:cubicBezTo>
                <a:cubicBezTo>
                  <a:pt x="8936" y="3573"/>
                  <a:pt x="8670" y="2947"/>
                  <a:pt x="8281" y="2416"/>
                </a:cubicBezTo>
                <a:cubicBezTo>
                  <a:pt x="8303" y="2398"/>
                  <a:pt x="8331" y="2390"/>
                  <a:pt x="8353" y="2366"/>
                </a:cubicBezTo>
                <a:cubicBezTo>
                  <a:pt x="8610" y="2110"/>
                  <a:pt x="8610" y="1691"/>
                  <a:pt x="8353" y="1434"/>
                </a:cubicBezTo>
                <a:cubicBezTo>
                  <a:pt x="8225" y="1305"/>
                  <a:pt x="8055" y="1241"/>
                  <a:pt x="7886" y="1241"/>
                </a:cubicBezTo>
                <a:cubicBezTo>
                  <a:pt x="7717" y="1241"/>
                  <a:pt x="7548" y="1305"/>
                  <a:pt x="7420" y="1434"/>
                </a:cubicBezTo>
                <a:cubicBezTo>
                  <a:pt x="7399" y="1454"/>
                  <a:pt x="7391" y="1484"/>
                  <a:pt x="7372" y="1506"/>
                </a:cubicBezTo>
                <a:cubicBezTo>
                  <a:pt x="6840" y="1117"/>
                  <a:pt x="6214" y="850"/>
                  <a:pt x="5535" y="746"/>
                </a:cubicBezTo>
                <a:cubicBezTo>
                  <a:pt x="5538" y="716"/>
                  <a:pt x="5551" y="691"/>
                  <a:pt x="5551" y="660"/>
                </a:cubicBezTo>
                <a:cubicBezTo>
                  <a:pt x="5551" y="297"/>
                  <a:pt x="5255" y="1"/>
                  <a:pt x="4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0"/>
          <p:cNvSpPr/>
          <p:nvPr/>
        </p:nvSpPr>
        <p:spPr>
          <a:xfrm>
            <a:off x="2952089" y="2198258"/>
            <a:ext cx="1023524" cy="1023736"/>
          </a:xfrm>
          <a:custGeom>
            <a:avLst/>
            <a:gdLst/>
            <a:ahLst/>
            <a:cxnLst/>
            <a:rect l="l" t="t" r="r" b="b"/>
            <a:pathLst>
              <a:path w="14454" h="14457" extrusionOk="0">
                <a:moveTo>
                  <a:pt x="7227" y="2340"/>
                </a:moveTo>
                <a:cubicBezTo>
                  <a:pt x="9925" y="2340"/>
                  <a:pt x="12114" y="4530"/>
                  <a:pt x="12114" y="7229"/>
                </a:cubicBezTo>
                <a:cubicBezTo>
                  <a:pt x="12115" y="9927"/>
                  <a:pt x="9926" y="12115"/>
                  <a:pt x="7227" y="12115"/>
                </a:cubicBezTo>
                <a:cubicBezTo>
                  <a:pt x="4528" y="12115"/>
                  <a:pt x="2338" y="9929"/>
                  <a:pt x="2338" y="7229"/>
                </a:cubicBezTo>
                <a:cubicBezTo>
                  <a:pt x="2338" y="4529"/>
                  <a:pt x="4527" y="2340"/>
                  <a:pt x="7227" y="2340"/>
                </a:cubicBezTo>
                <a:close/>
                <a:moveTo>
                  <a:pt x="7228" y="0"/>
                </a:moveTo>
                <a:cubicBezTo>
                  <a:pt x="6692" y="0"/>
                  <a:pt x="6254" y="437"/>
                  <a:pt x="6254" y="974"/>
                </a:cubicBezTo>
                <a:cubicBezTo>
                  <a:pt x="6254" y="1018"/>
                  <a:pt x="6273" y="1056"/>
                  <a:pt x="6280" y="1099"/>
                </a:cubicBezTo>
                <a:cubicBezTo>
                  <a:pt x="5275" y="1255"/>
                  <a:pt x="4351" y="1647"/>
                  <a:pt x="3566" y="2223"/>
                </a:cubicBezTo>
                <a:cubicBezTo>
                  <a:pt x="3540" y="2189"/>
                  <a:pt x="3527" y="2148"/>
                  <a:pt x="3495" y="2118"/>
                </a:cubicBezTo>
                <a:cubicBezTo>
                  <a:pt x="3306" y="1929"/>
                  <a:pt x="3057" y="1834"/>
                  <a:pt x="2807" y="1834"/>
                </a:cubicBezTo>
                <a:cubicBezTo>
                  <a:pt x="2557" y="1834"/>
                  <a:pt x="2307" y="1929"/>
                  <a:pt x="2117" y="2118"/>
                </a:cubicBezTo>
                <a:cubicBezTo>
                  <a:pt x="1738" y="2496"/>
                  <a:pt x="1739" y="3118"/>
                  <a:pt x="2117" y="3496"/>
                </a:cubicBezTo>
                <a:cubicBezTo>
                  <a:pt x="2150" y="3528"/>
                  <a:pt x="2190" y="3538"/>
                  <a:pt x="2224" y="3566"/>
                </a:cubicBezTo>
                <a:cubicBezTo>
                  <a:pt x="1649" y="4351"/>
                  <a:pt x="1254" y="5275"/>
                  <a:pt x="1101" y="6278"/>
                </a:cubicBezTo>
                <a:cubicBezTo>
                  <a:pt x="1057" y="6271"/>
                  <a:pt x="1020" y="6255"/>
                  <a:pt x="975" y="6255"/>
                </a:cubicBezTo>
                <a:cubicBezTo>
                  <a:pt x="439" y="6255"/>
                  <a:pt x="1" y="6693"/>
                  <a:pt x="1" y="7229"/>
                </a:cubicBezTo>
                <a:cubicBezTo>
                  <a:pt x="1" y="7764"/>
                  <a:pt x="440" y="8203"/>
                  <a:pt x="975" y="8203"/>
                </a:cubicBezTo>
                <a:cubicBezTo>
                  <a:pt x="1020" y="8203"/>
                  <a:pt x="1057" y="8184"/>
                  <a:pt x="1101" y="8179"/>
                </a:cubicBezTo>
                <a:cubicBezTo>
                  <a:pt x="1254" y="9185"/>
                  <a:pt x="1649" y="10107"/>
                  <a:pt x="2224" y="10892"/>
                </a:cubicBezTo>
                <a:cubicBezTo>
                  <a:pt x="2190" y="10916"/>
                  <a:pt x="2149" y="10931"/>
                  <a:pt x="2117" y="10962"/>
                </a:cubicBezTo>
                <a:cubicBezTo>
                  <a:pt x="1739" y="11340"/>
                  <a:pt x="1738" y="11960"/>
                  <a:pt x="2117" y="12340"/>
                </a:cubicBezTo>
                <a:cubicBezTo>
                  <a:pt x="2306" y="12529"/>
                  <a:pt x="2556" y="12624"/>
                  <a:pt x="2806" y="12624"/>
                </a:cubicBezTo>
                <a:cubicBezTo>
                  <a:pt x="3056" y="12624"/>
                  <a:pt x="3306" y="12529"/>
                  <a:pt x="3495" y="12340"/>
                </a:cubicBezTo>
                <a:cubicBezTo>
                  <a:pt x="3527" y="12310"/>
                  <a:pt x="3540" y="12268"/>
                  <a:pt x="3566" y="12234"/>
                </a:cubicBezTo>
                <a:cubicBezTo>
                  <a:pt x="4351" y="12810"/>
                  <a:pt x="5275" y="13203"/>
                  <a:pt x="6280" y="13357"/>
                </a:cubicBezTo>
                <a:cubicBezTo>
                  <a:pt x="6275" y="13400"/>
                  <a:pt x="6254" y="13438"/>
                  <a:pt x="6254" y="13482"/>
                </a:cubicBezTo>
                <a:cubicBezTo>
                  <a:pt x="6254" y="14016"/>
                  <a:pt x="6692" y="14456"/>
                  <a:pt x="7228" y="14456"/>
                </a:cubicBezTo>
                <a:cubicBezTo>
                  <a:pt x="7765" y="14456"/>
                  <a:pt x="8203" y="14018"/>
                  <a:pt x="8203" y="13482"/>
                </a:cubicBezTo>
                <a:cubicBezTo>
                  <a:pt x="8203" y="13438"/>
                  <a:pt x="8184" y="13400"/>
                  <a:pt x="8177" y="13357"/>
                </a:cubicBezTo>
                <a:cubicBezTo>
                  <a:pt x="9183" y="13203"/>
                  <a:pt x="10105" y="12810"/>
                  <a:pt x="10891" y="12234"/>
                </a:cubicBezTo>
                <a:cubicBezTo>
                  <a:pt x="10917" y="12270"/>
                  <a:pt x="10931" y="12310"/>
                  <a:pt x="10961" y="12340"/>
                </a:cubicBezTo>
                <a:cubicBezTo>
                  <a:pt x="11150" y="12529"/>
                  <a:pt x="11400" y="12624"/>
                  <a:pt x="11650" y="12624"/>
                </a:cubicBezTo>
                <a:cubicBezTo>
                  <a:pt x="11899" y="12624"/>
                  <a:pt x="12148" y="12529"/>
                  <a:pt x="12337" y="12340"/>
                </a:cubicBezTo>
                <a:cubicBezTo>
                  <a:pt x="12717" y="11962"/>
                  <a:pt x="12717" y="11340"/>
                  <a:pt x="12337" y="10962"/>
                </a:cubicBezTo>
                <a:cubicBezTo>
                  <a:pt x="12307" y="10931"/>
                  <a:pt x="12266" y="10916"/>
                  <a:pt x="12232" y="10892"/>
                </a:cubicBezTo>
                <a:cubicBezTo>
                  <a:pt x="12807" y="10107"/>
                  <a:pt x="13200" y="9182"/>
                  <a:pt x="13355" y="8179"/>
                </a:cubicBezTo>
                <a:cubicBezTo>
                  <a:pt x="13398" y="8186"/>
                  <a:pt x="13436" y="8203"/>
                  <a:pt x="13480" y="8203"/>
                </a:cubicBezTo>
                <a:cubicBezTo>
                  <a:pt x="14015" y="8203"/>
                  <a:pt x="14454" y="7764"/>
                  <a:pt x="14454" y="7229"/>
                </a:cubicBezTo>
                <a:cubicBezTo>
                  <a:pt x="14454" y="6693"/>
                  <a:pt x="14015" y="6255"/>
                  <a:pt x="13480" y="6255"/>
                </a:cubicBezTo>
                <a:cubicBezTo>
                  <a:pt x="13436" y="6255"/>
                  <a:pt x="13398" y="6274"/>
                  <a:pt x="13355" y="6278"/>
                </a:cubicBezTo>
                <a:cubicBezTo>
                  <a:pt x="13199" y="5274"/>
                  <a:pt x="12807" y="4351"/>
                  <a:pt x="12232" y="3566"/>
                </a:cubicBezTo>
                <a:cubicBezTo>
                  <a:pt x="12266" y="3541"/>
                  <a:pt x="12307" y="3528"/>
                  <a:pt x="12337" y="3496"/>
                </a:cubicBezTo>
                <a:cubicBezTo>
                  <a:pt x="12717" y="3117"/>
                  <a:pt x="12717" y="2496"/>
                  <a:pt x="12337" y="2118"/>
                </a:cubicBezTo>
                <a:cubicBezTo>
                  <a:pt x="12148" y="1929"/>
                  <a:pt x="11899" y="1834"/>
                  <a:pt x="11650" y="1834"/>
                </a:cubicBezTo>
                <a:cubicBezTo>
                  <a:pt x="11400" y="1834"/>
                  <a:pt x="11150" y="1929"/>
                  <a:pt x="10961" y="2118"/>
                </a:cubicBezTo>
                <a:cubicBezTo>
                  <a:pt x="10929" y="2151"/>
                  <a:pt x="10917" y="2189"/>
                  <a:pt x="10891" y="2223"/>
                </a:cubicBezTo>
                <a:cubicBezTo>
                  <a:pt x="10105" y="1647"/>
                  <a:pt x="9183" y="1255"/>
                  <a:pt x="8177" y="1099"/>
                </a:cubicBezTo>
                <a:cubicBezTo>
                  <a:pt x="8184" y="1056"/>
                  <a:pt x="8203" y="1018"/>
                  <a:pt x="8203" y="974"/>
                </a:cubicBezTo>
                <a:cubicBezTo>
                  <a:pt x="8203" y="437"/>
                  <a:pt x="7765" y="0"/>
                  <a:pt x="7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50"/>
          <p:cNvSpPr txBox="1">
            <a:spLocks noGrp="1"/>
          </p:cNvSpPr>
          <p:nvPr>
            <p:ph type="subTitle" idx="3"/>
          </p:nvPr>
        </p:nvSpPr>
        <p:spPr>
          <a:xfrm>
            <a:off x="4920000" y="3699887"/>
            <a:ext cx="2808000" cy="504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Limited personalization, just imposes faces on different clothes</a:t>
            </a:r>
            <a:endParaRPr dirty="0"/>
          </a:p>
        </p:txBody>
      </p:sp>
      <p:sp>
        <p:nvSpPr>
          <p:cNvPr id="1128" name="Google Shape;1128;p50"/>
          <p:cNvSpPr txBox="1">
            <a:spLocks noGrp="1"/>
          </p:cNvSpPr>
          <p:nvPr>
            <p:ph type="subTitle" idx="1"/>
          </p:nvPr>
        </p:nvSpPr>
        <p:spPr>
          <a:xfrm>
            <a:off x="1416000" y="3699873"/>
            <a:ext cx="2808000" cy="504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Only limited to online parsing and no information about personal wardrobe</a:t>
            </a:r>
            <a:endParaRPr dirty="0"/>
          </a:p>
        </p:txBody>
      </p:sp>
      <p:sp>
        <p:nvSpPr>
          <p:cNvPr id="1129" name="Google Shape;1129;p50"/>
          <p:cNvSpPr txBox="1">
            <a:spLocks noGrp="1"/>
          </p:cNvSpPr>
          <p:nvPr>
            <p:ph type="title" idx="4"/>
          </p:nvPr>
        </p:nvSpPr>
        <p:spPr>
          <a:xfrm>
            <a:off x="720000" y="115191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 Analysis</a:t>
            </a:r>
            <a:endParaRPr dirty="0"/>
          </a:p>
        </p:txBody>
      </p:sp>
      <p:sp>
        <p:nvSpPr>
          <p:cNvPr id="1130" name="Google Shape;1130;p50"/>
          <p:cNvSpPr txBox="1">
            <a:spLocks noGrp="1"/>
          </p:cNvSpPr>
          <p:nvPr>
            <p:ph type="title"/>
          </p:nvPr>
        </p:nvSpPr>
        <p:spPr>
          <a:xfrm>
            <a:off x="1416000" y="3221998"/>
            <a:ext cx="2808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Acloset</a:t>
            </a:r>
            <a:endParaRPr dirty="0"/>
          </a:p>
        </p:txBody>
      </p:sp>
      <p:sp>
        <p:nvSpPr>
          <p:cNvPr id="1131" name="Google Shape;1131;p50"/>
          <p:cNvSpPr txBox="1">
            <a:spLocks noGrp="1"/>
          </p:cNvSpPr>
          <p:nvPr>
            <p:ph type="title" idx="2"/>
          </p:nvPr>
        </p:nvSpPr>
        <p:spPr>
          <a:xfrm>
            <a:off x="4920000" y="3221998"/>
            <a:ext cx="2808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YouCame</a:t>
            </a:r>
            <a:endParaRPr dirty="0"/>
          </a:p>
        </p:txBody>
      </p:sp>
      <p:sp>
        <p:nvSpPr>
          <p:cNvPr id="1134" name="Google Shape;1134;p50"/>
          <p:cNvSpPr/>
          <p:nvPr/>
        </p:nvSpPr>
        <p:spPr>
          <a:xfrm flipH="1">
            <a:off x="1625878" y="2654850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50"/>
          <p:cNvSpPr/>
          <p:nvPr/>
        </p:nvSpPr>
        <p:spPr>
          <a:xfrm flipH="1">
            <a:off x="3408270" y="1601990"/>
            <a:ext cx="221431" cy="220298"/>
          </a:xfrm>
          <a:custGeom>
            <a:avLst/>
            <a:gdLst/>
            <a:ahLst/>
            <a:cxnLst/>
            <a:rect l="l" t="t" r="r" b="b"/>
            <a:pathLst>
              <a:path w="3127" h="3111" extrusionOk="0">
                <a:moveTo>
                  <a:pt x="1564" y="1"/>
                </a:moveTo>
                <a:lnTo>
                  <a:pt x="1199" y="1202"/>
                </a:lnTo>
                <a:lnTo>
                  <a:pt x="1" y="1556"/>
                </a:lnTo>
                <a:lnTo>
                  <a:pt x="1199" y="1912"/>
                </a:lnTo>
                <a:lnTo>
                  <a:pt x="1564" y="3110"/>
                </a:lnTo>
                <a:lnTo>
                  <a:pt x="1927" y="1912"/>
                </a:lnTo>
                <a:lnTo>
                  <a:pt x="3127" y="1556"/>
                </a:lnTo>
                <a:lnTo>
                  <a:pt x="1927" y="1202"/>
                </a:lnTo>
                <a:lnTo>
                  <a:pt x="15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 flipH="1">
            <a:off x="2007689" y="3034635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0"/>
          <p:cNvSpPr/>
          <p:nvPr/>
        </p:nvSpPr>
        <p:spPr>
          <a:xfrm>
            <a:off x="7137513" y="2654850"/>
            <a:ext cx="381821" cy="379767"/>
          </a:xfrm>
          <a:custGeom>
            <a:avLst/>
            <a:gdLst/>
            <a:ahLst/>
            <a:cxnLst/>
            <a:rect l="l" t="t" r="r" b="b"/>
            <a:pathLst>
              <a:path w="5392" h="5363" extrusionOk="0">
                <a:moveTo>
                  <a:pt x="2695" y="1"/>
                </a:moveTo>
                <a:lnTo>
                  <a:pt x="2069" y="2069"/>
                </a:lnTo>
                <a:lnTo>
                  <a:pt x="1" y="2683"/>
                </a:lnTo>
                <a:lnTo>
                  <a:pt x="2069" y="3294"/>
                </a:lnTo>
                <a:lnTo>
                  <a:pt x="2695" y="5362"/>
                </a:lnTo>
                <a:lnTo>
                  <a:pt x="3323" y="3294"/>
                </a:lnTo>
                <a:lnTo>
                  <a:pt x="5391" y="2683"/>
                </a:lnTo>
                <a:lnTo>
                  <a:pt x="3323" y="2069"/>
                </a:lnTo>
                <a:lnTo>
                  <a:pt x="26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0"/>
          <p:cNvSpPr/>
          <p:nvPr/>
        </p:nvSpPr>
        <p:spPr>
          <a:xfrm>
            <a:off x="5515512" y="1601990"/>
            <a:ext cx="221431" cy="220298"/>
          </a:xfrm>
          <a:custGeom>
            <a:avLst/>
            <a:gdLst/>
            <a:ahLst/>
            <a:cxnLst/>
            <a:rect l="l" t="t" r="r" b="b"/>
            <a:pathLst>
              <a:path w="3127" h="3111" extrusionOk="0">
                <a:moveTo>
                  <a:pt x="1564" y="1"/>
                </a:moveTo>
                <a:lnTo>
                  <a:pt x="1199" y="1202"/>
                </a:lnTo>
                <a:lnTo>
                  <a:pt x="1" y="1556"/>
                </a:lnTo>
                <a:lnTo>
                  <a:pt x="1199" y="1912"/>
                </a:lnTo>
                <a:lnTo>
                  <a:pt x="1564" y="3110"/>
                </a:lnTo>
                <a:lnTo>
                  <a:pt x="1927" y="1912"/>
                </a:lnTo>
                <a:lnTo>
                  <a:pt x="3127" y="1556"/>
                </a:lnTo>
                <a:lnTo>
                  <a:pt x="1927" y="1202"/>
                </a:lnTo>
                <a:lnTo>
                  <a:pt x="15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0"/>
          <p:cNvSpPr/>
          <p:nvPr/>
        </p:nvSpPr>
        <p:spPr>
          <a:xfrm>
            <a:off x="6949304" y="3034635"/>
            <a:ext cx="188220" cy="187370"/>
          </a:xfrm>
          <a:custGeom>
            <a:avLst/>
            <a:gdLst/>
            <a:ahLst/>
            <a:cxnLst/>
            <a:rect l="l" t="t" r="r" b="b"/>
            <a:pathLst>
              <a:path w="2658" h="2646" extrusionOk="0">
                <a:moveTo>
                  <a:pt x="1329" y="0"/>
                </a:moveTo>
                <a:lnTo>
                  <a:pt x="1020" y="1021"/>
                </a:lnTo>
                <a:lnTo>
                  <a:pt x="0" y="1322"/>
                </a:lnTo>
                <a:lnTo>
                  <a:pt x="1020" y="1625"/>
                </a:lnTo>
                <a:lnTo>
                  <a:pt x="1329" y="2645"/>
                </a:lnTo>
                <a:lnTo>
                  <a:pt x="1637" y="1625"/>
                </a:lnTo>
                <a:lnTo>
                  <a:pt x="2658" y="1322"/>
                </a:lnTo>
                <a:lnTo>
                  <a:pt x="1637" y="1021"/>
                </a:lnTo>
                <a:lnTo>
                  <a:pt x="13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FEDFE-8084-DED0-12C3-DA0F179B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12" y="1822288"/>
            <a:ext cx="1372733" cy="1369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95107-4BD0-A465-9ABF-D71806DC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335" y="1770674"/>
            <a:ext cx="1393887" cy="13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89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8" name="Google Shape;698;p43"/>
          <p:cNvGraphicFramePr/>
          <p:nvPr>
            <p:extLst>
              <p:ext uri="{D42A27DB-BD31-4B8C-83A1-F6EECF244321}">
                <p14:modId xmlns:p14="http://schemas.microsoft.com/office/powerpoint/2010/main" val="743375561"/>
              </p:ext>
            </p:extLst>
          </p:nvPr>
        </p:nvGraphicFramePr>
        <p:xfrm>
          <a:off x="0" y="0"/>
          <a:ext cx="9143999" cy="4315295"/>
        </p:xfrm>
        <a:graphic>
          <a:graphicData uri="http://schemas.openxmlformats.org/drawingml/2006/table">
            <a:tbl>
              <a:tblPr>
                <a:noFill/>
                <a:tableStyleId>{CDA39DFB-C6B5-4F2D-84A2-C6C56A6CA79B}</a:tableStyleId>
              </a:tblPr>
              <a:tblGrid>
                <a:gridCol w="2989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4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723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Requirements</a:t>
                      </a:r>
                      <a:endParaRPr sz="24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8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DressSense.AI Requirements</a:t>
                      </a:r>
                      <a:endParaRPr b="1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7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Easily usable and Accessible</a:t>
                      </a: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The solution must be accessible on all types of mobile devices, and have a supplementary website for additional features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7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Personalization and Optimization</a:t>
                      </a: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The solution must be personalized to the user’s closet, store their information, and tend to their closet on a personal level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Helps reduce the wastage of clothing</a:t>
                      </a: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Solution must include methods of encouraging alternatives to throwing away clothes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App is a feasible business venture, with scalability</a:t>
                      </a: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Solution must be commercially feasible (financial, implementation..</a:t>
                      </a:r>
                      <a:r>
                        <a:rPr lang="en" dirty="0" err="1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etc</a:t>
                      </a:r>
                      <a:r>
                        <a:rPr lang="en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) and must have the potential for scalability)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0000" marR="90000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5D0589B-5C61-8F15-3F84-90077FC2DF09}"/>
              </a:ext>
            </a:extLst>
          </p:cNvPr>
          <p:cNvSpPr/>
          <p:nvPr/>
        </p:nvSpPr>
        <p:spPr>
          <a:xfrm>
            <a:off x="2156900" y="1111566"/>
            <a:ext cx="1583872" cy="158387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sz="10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178E99-D9F0-9E29-15C2-E6B604EC5983}"/>
              </a:ext>
            </a:extLst>
          </p:cNvPr>
          <p:cNvSpPr/>
          <p:nvPr/>
        </p:nvSpPr>
        <p:spPr>
          <a:xfrm>
            <a:off x="3944879" y="1111566"/>
            <a:ext cx="1583872" cy="158387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sz="10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3A5B99-DE9C-987C-17D6-EE18CDFD93B0}"/>
              </a:ext>
            </a:extLst>
          </p:cNvPr>
          <p:cNvSpPr/>
          <p:nvPr/>
        </p:nvSpPr>
        <p:spPr>
          <a:xfrm>
            <a:off x="5732857" y="1111566"/>
            <a:ext cx="1583872" cy="158387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5DD6DE-2727-4B10-AEF3-F7669C302EDF}"/>
              </a:ext>
            </a:extLst>
          </p:cNvPr>
          <p:cNvSpPr/>
          <p:nvPr/>
        </p:nvSpPr>
        <p:spPr>
          <a:xfrm>
            <a:off x="2156900" y="3159235"/>
            <a:ext cx="1583872" cy="158387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sz="10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846BE9-2F8C-EFFA-917A-698BD7FC4834}"/>
              </a:ext>
            </a:extLst>
          </p:cNvPr>
          <p:cNvSpPr/>
          <p:nvPr/>
        </p:nvSpPr>
        <p:spPr>
          <a:xfrm>
            <a:off x="3944878" y="3159235"/>
            <a:ext cx="1583872" cy="158387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E24F7-038D-B36C-EB7A-0D98C6B86760}"/>
              </a:ext>
            </a:extLst>
          </p:cNvPr>
          <p:cNvSpPr txBox="1"/>
          <p:nvPr/>
        </p:nvSpPr>
        <p:spPr>
          <a:xfrm>
            <a:off x="2288037" y="4856290"/>
            <a:ext cx="127737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050" dirty="0">
              <a:latin typeface="Verdana"/>
              <a:ea typeface="Verdan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D98C31-A97D-290F-4C63-0C6E8174DE28}"/>
              </a:ext>
            </a:extLst>
          </p:cNvPr>
          <p:cNvSpPr txBox="1"/>
          <p:nvPr/>
        </p:nvSpPr>
        <p:spPr>
          <a:xfrm>
            <a:off x="3993863" y="4895280"/>
            <a:ext cx="141956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050" dirty="0">
              <a:latin typeface="Verdana"/>
              <a:ea typeface="Verdan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CE9121-BB4A-CB90-5ADE-B6270232EF7F}"/>
              </a:ext>
            </a:extLst>
          </p:cNvPr>
          <p:cNvSpPr txBox="1"/>
          <p:nvPr/>
        </p:nvSpPr>
        <p:spPr>
          <a:xfrm>
            <a:off x="3601386" y="606517"/>
            <a:ext cx="1941227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latin typeface="Verdana"/>
                <a:ea typeface="Verdana"/>
              </a:rPr>
              <a:t>Team Hawker</a:t>
            </a:r>
          </a:p>
        </p:txBody>
      </p:sp>
      <p:pic>
        <p:nvPicPr>
          <p:cNvPr id="2" name="Picture 1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9C57F50C-B1C5-C40B-4A27-A1974C2B9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732" y="-841356"/>
            <a:ext cx="4599076" cy="2586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E6D001-AED4-E48B-84E2-CF2BB92D7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29315" y="2129314"/>
            <a:ext cx="5126113" cy="86748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8BC8F66-C89A-41CA-2884-1E29C726DC0F}"/>
              </a:ext>
            </a:extLst>
          </p:cNvPr>
          <p:cNvSpPr/>
          <p:nvPr/>
        </p:nvSpPr>
        <p:spPr>
          <a:xfrm>
            <a:off x="5732856" y="3159235"/>
            <a:ext cx="1583872" cy="158387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sz="1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3AFF76-7703-29E7-169A-80668441E914}"/>
              </a:ext>
            </a:extLst>
          </p:cNvPr>
          <p:cNvSpPr txBox="1"/>
          <p:nvPr/>
        </p:nvSpPr>
        <p:spPr>
          <a:xfrm>
            <a:off x="5781841" y="4895280"/>
            <a:ext cx="141956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050" dirty="0"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4898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/>
          <p:nvPr/>
        </p:nvSpPr>
        <p:spPr>
          <a:xfrm>
            <a:off x="5183994" y="1071331"/>
            <a:ext cx="1260000" cy="892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title" idx="2"/>
          </p:nvPr>
        </p:nvSpPr>
        <p:spPr>
          <a:xfrm>
            <a:off x="5183994" y="1071331"/>
            <a:ext cx="1260000" cy="892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5" name="Google Shape;405;p37"/>
          <p:cNvSpPr txBox="1">
            <a:spLocks noGrp="1"/>
          </p:cNvSpPr>
          <p:nvPr>
            <p:ph type="title"/>
          </p:nvPr>
        </p:nvSpPr>
        <p:spPr>
          <a:xfrm>
            <a:off x="3043784" y="2048877"/>
            <a:ext cx="5732188" cy="1600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Solution: </a:t>
            </a:r>
            <a:r>
              <a:rPr lang="en" dirty="0" err="1"/>
              <a:t>DressSense.Ai</a:t>
            </a:r>
            <a:endParaRPr dirty="0"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719988" y="310002"/>
            <a:ext cx="2535031" cy="4523496"/>
            <a:chOff x="719988" y="310002"/>
            <a:chExt cx="2535031" cy="4523496"/>
          </a:xfrm>
        </p:grpSpPr>
        <p:sp>
          <p:nvSpPr>
            <p:cNvPr id="407" name="Google Shape;407;p37"/>
            <p:cNvSpPr/>
            <p:nvPr/>
          </p:nvSpPr>
          <p:spPr>
            <a:xfrm>
              <a:off x="2184511" y="3409533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769890" y="868849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37"/>
            <p:cNvGrpSpPr/>
            <p:nvPr/>
          </p:nvGrpSpPr>
          <p:grpSpPr>
            <a:xfrm>
              <a:off x="998500" y="1097444"/>
              <a:ext cx="2256519" cy="2948604"/>
              <a:chOff x="1119525" y="2437600"/>
              <a:chExt cx="1296850" cy="1694600"/>
            </a:xfrm>
          </p:grpSpPr>
          <p:sp>
            <p:nvSpPr>
              <p:cNvPr id="410" name="Google Shape;410;p37"/>
              <p:cNvSpPr/>
              <p:nvPr/>
            </p:nvSpPr>
            <p:spPr>
              <a:xfrm>
                <a:off x="1219475" y="2437600"/>
                <a:ext cx="850625" cy="1694600"/>
              </a:xfrm>
              <a:custGeom>
                <a:avLst/>
                <a:gdLst/>
                <a:ahLst/>
                <a:cxnLst/>
                <a:rect l="l" t="t" r="r" b="b"/>
                <a:pathLst>
                  <a:path w="34025" h="67784" extrusionOk="0">
                    <a:moveTo>
                      <a:pt x="4295" y="0"/>
                    </a:moveTo>
                    <a:cubicBezTo>
                      <a:pt x="1934" y="0"/>
                      <a:pt x="1" y="1933"/>
                      <a:pt x="1" y="4295"/>
                    </a:cubicBezTo>
                    <a:lnTo>
                      <a:pt x="1" y="63488"/>
                    </a:lnTo>
                    <a:cubicBezTo>
                      <a:pt x="1" y="65850"/>
                      <a:pt x="1934" y="67783"/>
                      <a:pt x="4295" y="67783"/>
                    </a:cubicBezTo>
                    <a:lnTo>
                      <a:pt x="29730" y="67783"/>
                    </a:lnTo>
                    <a:cubicBezTo>
                      <a:pt x="32091" y="67783"/>
                      <a:pt x="34024" y="65850"/>
                      <a:pt x="34024" y="63488"/>
                    </a:cubicBezTo>
                    <a:lnTo>
                      <a:pt x="34024" y="4295"/>
                    </a:lnTo>
                    <a:cubicBezTo>
                      <a:pt x="34024" y="1933"/>
                      <a:pt x="32091" y="0"/>
                      <a:pt x="29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1292050" y="2538575"/>
                <a:ext cx="705425" cy="1401475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9" extrusionOk="0">
                    <a:moveTo>
                      <a:pt x="1" y="1"/>
                    </a:moveTo>
                    <a:lnTo>
                      <a:pt x="1" y="56059"/>
                    </a:lnTo>
                    <a:lnTo>
                      <a:pt x="28217" y="56059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1564275" y="4000025"/>
                <a:ext cx="160975" cy="5367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2147" extrusionOk="0">
                    <a:moveTo>
                      <a:pt x="1073" y="0"/>
                    </a:moveTo>
                    <a:cubicBezTo>
                      <a:pt x="481" y="0"/>
                      <a:pt x="1" y="481"/>
                      <a:pt x="1" y="1073"/>
                    </a:cubicBezTo>
                    <a:cubicBezTo>
                      <a:pt x="1" y="1666"/>
                      <a:pt x="480" y="2146"/>
                      <a:pt x="1073" y="2146"/>
                    </a:cubicBezTo>
                    <a:lnTo>
                      <a:pt x="5365" y="2146"/>
                    </a:lnTo>
                    <a:cubicBezTo>
                      <a:pt x="5958" y="2146"/>
                      <a:pt x="6439" y="1666"/>
                      <a:pt x="6439" y="1073"/>
                    </a:cubicBezTo>
                    <a:cubicBezTo>
                      <a:pt x="6439" y="481"/>
                      <a:pt x="5960" y="0"/>
                      <a:pt x="5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1292050" y="2538600"/>
                <a:ext cx="705425" cy="1401450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8" extrusionOk="0">
                    <a:moveTo>
                      <a:pt x="28217" y="1"/>
                    </a:moveTo>
                    <a:lnTo>
                      <a:pt x="1" y="56058"/>
                    </a:lnTo>
                    <a:lnTo>
                      <a:pt x="28217" y="56058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1589550" y="2745875"/>
                <a:ext cx="826825" cy="717975"/>
              </a:xfrm>
              <a:custGeom>
                <a:avLst/>
                <a:gdLst/>
                <a:ahLst/>
                <a:cxnLst/>
                <a:rect l="l" t="t" r="r" b="b"/>
                <a:pathLst>
                  <a:path w="33073" h="28719" extrusionOk="0">
                    <a:moveTo>
                      <a:pt x="16536" y="1"/>
                    </a:moveTo>
                    <a:cubicBezTo>
                      <a:pt x="15362" y="932"/>
                      <a:pt x="10963" y="4109"/>
                      <a:pt x="5433" y="4199"/>
                    </a:cubicBezTo>
                    <a:cubicBezTo>
                      <a:pt x="5433" y="4199"/>
                      <a:pt x="1" y="22645"/>
                      <a:pt x="16536" y="28719"/>
                    </a:cubicBezTo>
                    <a:cubicBezTo>
                      <a:pt x="33072" y="22645"/>
                      <a:pt x="27639" y="4199"/>
                      <a:pt x="27639" y="4199"/>
                    </a:cubicBezTo>
                    <a:cubicBezTo>
                      <a:pt x="22109" y="4108"/>
                      <a:pt x="17708" y="931"/>
                      <a:pt x="165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1626925" y="2772500"/>
                <a:ext cx="752025" cy="662575"/>
              </a:xfrm>
              <a:custGeom>
                <a:avLst/>
                <a:gdLst/>
                <a:ahLst/>
                <a:cxnLst/>
                <a:rect l="l" t="t" r="r" b="b"/>
                <a:pathLst>
                  <a:path w="30081" h="26503" extrusionOk="0">
                    <a:moveTo>
                      <a:pt x="15041" y="0"/>
                    </a:moveTo>
                    <a:lnTo>
                      <a:pt x="14800" y="191"/>
                    </a:lnTo>
                    <a:cubicBezTo>
                      <a:pt x="13743" y="1030"/>
                      <a:pt x="9925" y="3772"/>
                      <a:pt x="5140" y="3850"/>
                    </a:cubicBezTo>
                    <a:lnTo>
                      <a:pt x="4855" y="3855"/>
                    </a:lnTo>
                    <a:lnTo>
                      <a:pt x="4773" y="4128"/>
                    </a:lnTo>
                    <a:cubicBezTo>
                      <a:pt x="4723" y="4297"/>
                      <a:pt x="1" y="20979"/>
                      <a:pt x="14906" y="26452"/>
                    </a:cubicBezTo>
                    <a:lnTo>
                      <a:pt x="15041" y="26502"/>
                    </a:lnTo>
                    <a:lnTo>
                      <a:pt x="15175" y="26452"/>
                    </a:lnTo>
                    <a:cubicBezTo>
                      <a:pt x="30081" y="20979"/>
                      <a:pt x="25357" y="4297"/>
                      <a:pt x="25308" y="4128"/>
                    </a:cubicBezTo>
                    <a:lnTo>
                      <a:pt x="25228" y="3855"/>
                    </a:lnTo>
                    <a:lnTo>
                      <a:pt x="24943" y="3850"/>
                    </a:lnTo>
                    <a:cubicBezTo>
                      <a:pt x="20155" y="3772"/>
                      <a:pt x="16340" y="1030"/>
                      <a:pt x="15283" y="191"/>
                    </a:cubicBezTo>
                    <a:lnTo>
                      <a:pt x="150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1914400" y="2925375"/>
                <a:ext cx="1771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6966" extrusionOk="0">
                    <a:moveTo>
                      <a:pt x="4036" y="913"/>
                    </a:moveTo>
                    <a:cubicBezTo>
                      <a:pt x="5213" y="913"/>
                      <a:pt x="6168" y="1871"/>
                      <a:pt x="6168" y="3046"/>
                    </a:cubicBezTo>
                    <a:lnTo>
                      <a:pt x="6168" y="3918"/>
                    </a:lnTo>
                    <a:cubicBezTo>
                      <a:pt x="6168" y="5095"/>
                      <a:pt x="5213" y="6052"/>
                      <a:pt x="4036" y="6052"/>
                    </a:cubicBezTo>
                    <a:lnTo>
                      <a:pt x="3049" y="6052"/>
                    </a:lnTo>
                    <a:cubicBezTo>
                      <a:pt x="1872" y="6052"/>
                      <a:pt x="915" y="5095"/>
                      <a:pt x="915" y="3918"/>
                    </a:cubicBezTo>
                    <a:lnTo>
                      <a:pt x="915" y="3046"/>
                    </a:lnTo>
                    <a:cubicBezTo>
                      <a:pt x="915" y="1869"/>
                      <a:pt x="1872" y="913"/>
                      <a:pt x="3049" y="913"/>
                    </a:cubicBezTo>
                    <a:close/>
                    <a:moveTo>
                      <a:pt x="3047" y="1"/>
                    </a:moveTo>
                    <a:cubicBezTo>
                      <a:pt x="1366" y="1"/>
                      <a:pt x="1" y="1366"/>
                      <a:pt x="1" y="3046"/>
                    </a:cubicBezTo>
                    <a:lnTo>
                      <a:pt x="1" y="3918"/>
                    </a:lnTo>
                    <a:cubicBezTo>
                      <a:pt x="1" y="5599"/>
                      <a:pt x="1366" y="6965"/>
                      <a:pt x="3047" y="6965"/>
                    </a:cubicBezTo>
                    <a:lnTo>
                      <a:pt x="4035" y="6965"/>
                    </a:lnTo>
                    <a:cubicBezTo>
                      <a:pt x="5715" y="6965"/>
                      <a:pt x="7083" y="5599"/>
                      <a:pt x="7081" y="3918"/>
                    </a:cubicBezTo>
                    <a:lnTo>
                      <a:pt x="7081" y="3046"/>
                    </a:lnTo>
                    <a:cubicBezTo>
                      <a:pt x="7081" y="1366"/>
                      <a:pt x="5715" y="1"/>
                      <a:pt x="40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874500" y="3025250"/>
                <a:ext cx="256925" cy="257000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10280" extrusionOk="0">
                    <a:moveTo>
                      <a:pt x="2987" y="0"/>
                    </a:moveTo>
                    <a:cubicBezTo>
                      <a:pt x="1346" y="0"/>
                      <a:pt x="0" y="1346"/>
                      <a:pt x="0" y="2989"/>
                    </a:cubicBezTo>
                    <a:lnTo>
                      <a:pt x="0" y="7290"/>
                    </a:lnTo>
                    <a:cubicBezTo>
                      <a:pt x="0" y="8934"/>
                      <a:pt x="1344" y="10279"/>
                      <a:pt x="2987" y="10279"/>
                    </a:cubicBezTo>
                    <a:lnTo>
                      <a:pt x="7289" y="10279"/>
                    </a:lnTo>
                    <a:cubicBezTo>
                      <a:pt x="8932" y="10279"/>
                      <a:pt x="10277" y="8934"/>
                      <a:pt x="10277" y="7290"/>
                    </a:cubicBezTo>
                    <a:lnTo>
                      <a:pt x="10277" y="2989"/>
                    </a:lnTo>
                    <a:cubicBezTo>
                      <a:pt x="10277" y="1346"/>
                      <a:pt x="8932" y="0"/>
                      <a:pt x="7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1890650" y="3041425"/>
                <a:ext cx="240775" cy="2408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9633" extrusionOk="0">
                    <a:moveTo>
                      <a:pt x="8491" y="0"/>
                    </a:moveTo>
                    <a:cubicBezTo>
                      <a:pt x="8894" y="512"/>
                      <a:pt x="9138" y="1152"/>
                      <a:pt x="9138" y="1849"/>
                    </a:cubicBezTo>
                    <a:lnTo>
                      <a:pt x="9138" y="6150"/>
                    </a:lnTo>
                    <a:cubicBezTo>
                      <a:pt x="9138" y="7794"/>
                      <a:pt x="7792" y="9139"/>
                      <a:pt x="6150" y="9139"/>
                    </a:cubicBezTo>
                    <a:lnTo>
                      <a:pt x="1847" y="9139"/>
                    </a:lnTo>
                    <a:cubicBezTo>
                      <a:pt x="1151" y="9139"/>
                      <a:pt x="509" y="8896"/>
                      <a:pt x="0" y="8492"/>
                    </a:cubicBezTo>
                    <a:lnTo>
                      <a:pt x="0" y="8492"/>
                    </a:lnTo>
                    <a:cubicBezTo>
                      <a:pt x="547" y="9184"/>
                      <a:pt x="1393" y="9632"/>
                      <a:pt x="2339" y="9632"/>
                    </a:cubicBezTo>
                    <a:lnTo>
                      <a:pt x="6640" y="9632"/>
                    </a:lnTo>
                    <a:cubicBezTo>
                      <a:pt x="8284" y="9632"/>
                      <a:pt x="9630" y="8287"/>
                      <a:pt x="9630" y="6643"/>
                    </a:cubicBezTo>
                    <a:lnTo>
                      <a:pt x="9630" y="2342"/>
                    </a:lnTo>
                    <a:cubicBezTo>
                      <a:pt x="9631" y="1396"/>
                      <a:pt x="9182" y="550"/>
                      <a:pt x="8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1964400" y="3085750"/>
                <a:ext cx="7712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6079" extrusionOk="0">
                    <a:moveTo>
                      <a:pt x="1543" y="1"/>
                    </a:moveTo>
                    <a:cubicBezTo>
                      <a:pt x="691" y="1"/>
                      <a:pt x="1" y="691"/>
                      <a:pt x="1" y="1543"/>
                    </a:cubicBezTo>
                    <a:cubicBezTo>
                      <a:pt x="1" y="2153"/>
                      <a:pt x="359" y="2677"/>
                      <a:pt x="876" y="2927"/>
                    </a:cubicBezTo>
                    <a:lnTo>
                      <a:pt x="110" y="5816"/>
                    </a:lnTo>
                    <a:cubicBezTo>
                      <a:pt x="81" y="5959"/>
                      <a:pt x="177" y="6079"/>
                      <a:pt x="325" y="6079"/>
                    </a:cubicBezTo>
                    <a:lnTo>
                      <a:pt x="2767" y="6079"/>
                    </a:lnTo>
                    <a:cubicBezTo>
                      <a:pt x="2913" y="6079"/>
                      <a:pt x="3010" y="5959"/>
                      <a:pt x="2982" y="5816"/>
                    </a:cubicBezTo>
                    <a:lnTo>
                      <a:pt x="2215" y="2927"/>
                    </a:lnTo>
                    <a:cubicBezTo>
                      <a:pt x="2726" y="2677"/>
                      <a:pt x="3084" y="2153"/>
                      <a:pt x="3084" y="1543"/>
                    </a:cubicBezTo>
                    <a:cubicBezTo>
                      <a:pt x="3084" y="691"/>
                      <a:pt x="2394" y="1"/>
                      <a:pt x="15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1131100" y="3216975"/>
                <a:ext cx="427175" cy="389225"/>
              </a:xfrm>
              <a:custGeom>
                <a:avLst/>
                <a:gdLst/>
                <a:ahLst/>
                <a:cxnLst/>
                <a:rect l="l" t="t" r="r" b="b"/>
                <a:pathLst>
                  <a:path w="17087" h="15569" extrusionOk="0">
                    <a:moveTo>
                      <a:pt x="8544" y="1765"/>
                    </a:moveTo>
                    <a:cubicBezTo>
                      <a:pt x="10084" y="1765"/>
                      <a:pt x="11625" y="2353"/>
                      <a:pt x="12800" y="3528"/>
                    </a:cubicBezTo>
                    <a:cubicBezTo>
                      <a:pt x="15151" y="5879"/>
                      <a:pt x="15151" y="9690"/>
                      <a:pt x="12800" y="12040"/>
                    </a:cubicBezTo>
                    <a:cubicBezTo>
                      <a:pt x="11624" y="13216"/>
                      <a:pt x="10083" y="13804"/>
                      <a:pt x="8543" y="13804"/>
                    </a:cubicBezTo>
                    <a:cubicBezTo>
                      <a:pt x="7003" y="13804"/>
                      <a:pt x="5462" y="13216"/>
                      <a:pt x="4288" y="12041"/>
                    </a:cubicBezTo>
                    <a:cubicBezTo>
                      <a:pt x="1937" y="9690"/>
                      <a:pt x="1937" y="5879"/>
                      <a:pt x="4288" y="3528"/>
                    </a:cubicBezTo>
                    <a:cubicBezTo>
                      <a:pt x="5463" y="2353"/>
                      <a:pt x="7004" y="1765"/>
                      <a:pt x="8544" y="1765"/>
                    </a:cubicBezTo>
                    <a:close/>
                    <a:moveTo>
                      <a:pt x="8544" y="1"/>
                    </a:moveTo>
                    <a:cubicBezTo>
                      <a:pt x="6552" y="1"/>
                      <a:pt x="4560" y="761"/>
                      <a:pt x="3041" y="2280"/>
                    </a:cubicBezTo>
                    <a:cubicBezTo>
                      <a:pt x="1" y="5320"/>
                      <a:pt x="1" y="10249"/>
                      <a:pt x="3041" y="13289"/>
                    </a:cubicBezTo>
                    <a:cubicBezTo>
                      <a:pt x="4561" y="14809"/>
                      <a:pt x="6553" y="15569"/>
                      <a:pt x="8545" y="15569"/>
                    </a:cubicBezTo>
                    <a:cubicBezTo>
                      <a:pt x="10537" y="15569"/>
                      <a:pt x="12530" y="14809"/>
                      <a:pt x="14049" y="13289"/>
                    </a:cubicBezTo>
                    <a:cubicBezTo>
                      <a:pt x="17087" y="10249"/>
                      <a:pt x="17087" y="5321"/>
                      <a:pt x="14049" y="2282"/>
                    </a:cubicBezTo>
                    <a:cubicBezTo>
                      <a:pt x="12529" y="761"/>
                      <a:pt x="10537" y="1"/>
                      <a:pt x="8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1179500" y="3261100"/>
                <a:ext cx="330400" cy="3009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2039" extrusionOk="0">
                    <a:moveTo>
                      <a:pt x="6608" y="0"/>
                    </a:moveTo>
                    <a:cubicBezTo>
                      <a:pt x="5068" y="0"/>
                      <a:pt x="3527" y="588"/>
                      <a:pt x="2352" y="1763"/>
                    </a:cubicBezTo>
                    <a:cubicBezTo>
                      <a:pt x="1" y="4114"/>
                      <a:pt x="1" y="7925"/>
                      <a:pt x="2352" y="10276"/>
                    </a:cubicBezTo>
                    <a:cubicBezTo>
                      <a:pt x="3526" y="11451"/>
                      <a:pt x="5067" y="12039"/>
                      <a:pt x="6607" y="12039"/>
                    </a:cubicBezTo>
                    <a:cubicBezTo>
                      <a:pt x="8147" y="12039"/>
                      <a:pt x="9688" y="11451"/>
                      <a:pt x="10864" y="10275"/>
                    </a:cubicBezTo>
                    <a:cubicBezTo>
                      <a:pt x="13215" y="7925"/>
                      <a:pt x="13215" y="4114"/>
                      <a:pt x="10864" y="1763"/>
                    </a:cubicBezTo>
                    <a:cubicBezTo>
                      <a:pt x="9689" y="588"/>
                      <a:pt x="8148" y="0"/>
                      <a:pt x="6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1434150" y="3501025"/>
                <a:ext cx="1914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7656" extrusionOk="0">
                    <a:moveTo>
                      <a:pt x="1357" y="0"/>
                    </a:moveTo>
                    <a:lnTo>
                      <a:pt x="0" y="1356"/>
                    </a:lnTo>
                    <a:lnTo>
                      <a:pt x="6301" y="7656"/>
                    </a:lnTo>
                    <a:lnTo>
                      <a:pt x="7658" y="6301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1557750" y="3624625"/>
                <a:ext cx="678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712" extrusionOk="0">
                    <a:moveTo>
                      <a:pt x="1357" y="1"/>
                    </a:moveTo>
                    <a:lnTo>
                      <a:pt x="0" y="1357"/>
                    </a:lnTo>
                    <a:lnTo>
                      <a:pt x="1357" y="2712"/>
                    </a:lnTo>
                    <a:lnTo>
                      <a:pt x="2714" y="1357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1248675" y="3327200"/>
                <a:ext cx="188775" cy="168725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6749" extrusionOk="0">
                    <a:moveTo>
                      <a:pt x="3774" y="0"/>
                    </a:moveTo>
                    <a:cubicBezTo>
                      <a:pt x="3125" y="0"/>
                      <a:pt x="2596" y="527"/>
                      <a:pt x="2596" y="1179"/>
                    </a:cubicBezTo>
                    <a:cubicBezTo>
                      <a:pt x="2596" y="1422"/>
                      <a:pt x="2670" y="1648"/>
                      <a:pt x="2795" y="1836"/>
                    </a:cubicBezTo>
                    <a:cubicBezTo>
                      <a:pt x="2633" y="1964"/>
                      <a:pt x="2485" y="2127"/>
                      <a:pt x="2357" y="2313"/>
                    </a:cubicBezTo>
                    <a:cubicBezTo>
                      <a:pt x="1883" y="2014"/>
                      <a:pt x="1408" y="1717"/>
                      <a:pt x="934" y="1419"/>
                    </a:cubicBezTo>
                    <a:cubicBezTo>
                      <a:pt x="897" y="1396"/>
                      <a:pt x="861" y="1386"/>
                      <a:pt x="826" y="1386"/>
                    </a:cubicBezTo>
                    <a:cubicBezTo>
                      <a:pt x="647" y="1386"/>
                      <a:pt x="530" y="1661"/>
                      <a:pt x="722" y="1782"/>
                    </a:cubicBezTo>
                    <a:cubicBezTo>
                      <a:pt x="1198" y="2080"/>
                      <a:pt x="1673" y="2378"/>
                      <a:pt x="2148" y="2678"/>
                    </a:cubicBezTo>
                    <a:cubicBezTo>
                      <a:pt x="1984" y="3026"/>
                      <a:pt x="1879" y="3434"/>
                      <a:pt x="1860" y="3869"/>
                    </a:cubicBezTo>
                    <a:cubicBezTo>
                      <a:pt x="1331" y="3813"/>
                      <a:pt x="799" y="3758"/>
                      <a:pt x="269" y="3703"/>
                    </a:cubicBezTo>
                    <a:cubicBezTo>
                      <a:pt x="260" y="3702"/>
                      <a:pt x="251" y="3701"/>
                      <a:pt x="243" y="3701"/>
                    </a:cubicBezTo>
                    <a:cubicBezTo>
                      <a:pt x="0" y="3701"/>
                      <a:pt x="10" y="4096"/>
                      <a:pt x="269" y="4122"/>
                    </a:cubicBezTo>
                    <a:cubicBezTo>
                      <a:pt x="802" y="4178"/>
                      <a:pt x="1334" y="4232"/>
                      <a:pt x="1867" y="4288"/>
                    </a:cubicBezTo>
                    <a:cubicBezTo>
                      <a:pt x="1896" y="4666"/>
                      <a:pt x="1988" y="5019"/>
                      <a:pt x="2128" y="5330"/>
                    </a:cubicBezTo>
                    <a:cubicBezTo>
                      <a:pt x="1749" y="5684"/>
                      <a:pt x="1369" y="6039"/>
                      <a:pt x="989" y="6393"/>
                    </a:cubicBezTo>
                    <a:cubicBezTo>
                      <a:pt x="835" y="6538"/>
                      <a:pt x="981" y="6749"/>
                      <a:pt x="1147" y="6749"/>
                    </a:cubicBezTo>
                    <a:cubicBezTo>
                      <a:pt x="1194" y="6749"/>
                      <a:pt x="1243" y="6732"/>
                      <a:pt x="1287" y="6691"/>
                    </a:cubicBezTo>
                    <a:cubicBezTo>
                      <a:pt x="1639" y="6364"/>
                      <a:pt x="1988" y="6036"/>
                      <a:pt x="2338" y="5709"/>
                    </a:cubicBezTo>
                    <a:cubicBezTo>
                      <a:pt x="2689" y="6236"/>
                      <a:pt x="3203" y="6570"/>
                      <a:pt x="3776" y="6570"/>
                    </a:cubicBezTo>
                    <a:cubicBezTo>
                      <a:pt x="4350" y="6570"/>
                      <a:pt x="4862" y="6237"/>
                      <a:pt x="5214" y="5709"/>
                    </a:cubicBezTo>
                    <a:cubicBezTo>
                      <a:pt x="5565" y="6036"/>
                      <a:pt x="5915" y="6364"/>
                      <a:pt x="6265" y="6691"/>
                    </a:cubicBezTo>
                    <a:cubicBezTo>
                      <a:pt x="6309" y="6732"/>
                      <a:pt x="6358" y="6749"/>
                      <a:pt x="6406" y="6749"/>
                    </a:cubicBezTo>
                    <a:cubicBezTo>
                      <a:pt x="6571" y="6749"/>
                      <a:pt x="6717" y="6538"/>
                      <a:pt x="6562" y="6393"/>
                    </a:cubicBezTo>
                    <a:cubicBezTo>
                      <a:pt x="6183" y="6039"/>
                      <a:pt x="5804" y="5684"/>
                      <a:pt x="5424" y="5330"/>
                    </a:cubicBezTo>
                    <a:cubicBezTo>
                      <a:pt x="5563" y="5019"/>
                      <a:pt x="5656" y="4666"/>
                      <a:pt x="5685" y="4288"/>
                    </a:cubicBezTo>
                    <a:cubicBezTo>
                      <a:pt x="6219" y="4232"/>
                      <a:pt x="6751" y="4178"/>
                      <a:pt x="7283" y="4122"/>
                    </a:cubicBezTo>
                    <a:cubicBezTo>
                      <a:pt x="7539" y="4096"/>
                      <a:pt x="7551" y="3701"/>
                      <a:pt x="7306" y="3701"/>
                    </a:cubicBezTo>
                    <a:cubicBezTo>
                      <a:pt x="7298" y="3701"/>
                      <a:pt x="7289" y="3702"/>
                      <a:pt x="7280" y="3703"/>
                    </a:cubicBezTo>
                    <a:cubicBezTo>
                      <a:pt x="6751" y="3758"/>
                      <a:pt x="6219" y="3813"/>
                      <a:pt x="5688" y="3869"/>
                    </a:cubicBezTo>
                    <a:cubicBezTo>
                      <a:pt x="5668" y="3434"/>
                      <a:pt x="5565" y="3026"/>
                      <a:pt x="5400" y="2678"/>
                    </a:cubicBezTo>
                    <a:cubicBezTo>
                      <a:pt x="5875" y="2379"/>
                      <a:pt x="6351" y="2080"/>
                      <a:pt x="6827" y="1782"/>
                    </a:cubicBezTo>
                    <a:cubicBezTo>
                      <a:pt x="7019" y="1661"/>
                      <a:pt x="6900" y="1386"/>
                      <a:pt x="6723" y="1386"/>
                    </a:cubicBezTo>
                    <a:cubicBezTo>
                      <a:pt x="6689" y="1386"/>
                      <a:pt x="6653" y="1396"/>
                      <a:pt x="6616" y="1419"/>
                    </a:cubicBezTo>
                    <a:cubicBezTo>
                      <a:pt x="6142" y="1717"/>
                      <a:pt x="5665" y="2014"/>
                      <a:pt x="5191" y="2313"/>
                    </a:cubicBezTo>
                    <a:cubicBezTo>
                      <a:pt x="5063" y="2127"/>
                      <a:pt x="4916" y="1967"/>
                      <a:pt x="4753" y="1836"/>
                    </a:cubicBezTo>
                    <a:cubicBezTo>
                      <a:pt x="4880" y="1649"/>
                      <a:pt x="4953" y="1422"/>
                      <a:pt x="4953" y="1179"/>
                    </a:cubicBezTo>
                    <a:cubicBezTo>
                      <a:pt x="4953" y="528"/>
                      <a:pt x="4426" y="0"/>
                      <a:pt x="3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1119525" y="260735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0"/>
                    </a:moveTo>
                    <a:cubicBezTo>
                      <a:pt x="436" y="0"/>
                      <a:pt x="0" y="487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2"/>
                      <a:pt x="2586" y="13722"/>
                    </a:cubicBezTo>
                    <a:lnTo>
                      <a:pt x="15427" y="13722"/>
                    </a:lnTo>
                    <a:cubicBezTo>
                      <a:pt x="16024" y="13722"/>
                      <a:pt x="16580" y="13237"/>
                      <a:pt x="16660" y="12645"/>
                    </a:cubicBezTo>
                    <a:lnTo>
                      <a:pt x="17924" y="3237"/>
                    </a:lnTo>
                    <a:cubicBezTo>
                      <a:pt x="18004" y="2642"/>
                      <a:pt x="17578" y="2159"/>
                      <a:pt x="16979" y="2159"/>
                    </a:cubicBezTo>
                    <a:lnTo>
                      <a:pt x="10452" y="2159"/>
                    </a:lnTo>
                    <a:cubicBezTo>
                      <a:pt x="9854" y="2159"/>
                      <a:pt x="9363" y="1674"/>
                      <a:pt x="9363" y="1079"/>
                    </a:cubicBezTo>
                    <a:cubicBezTo>
                      <a:pt x="9363" y="486"/>
                      <a:pt x="8874" y="0"/>
                      <a:pt x="8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1163900" y="2632725"/>
                <a:ext cx="361075" cy="343375"/>
              </a:xfrm>
              <a:custGeom>
                <a:avLst/>
                <a:gdLst/>
                <a:ahLst/>
                <a:cxnLst/>
                <a:rect l="l" t="t" r="r" b="b"/>
                <a:pathLst>
                  <a:path w="14443" h="13735" extrusionOk="0">
                    <a:moveTo>
                      <a:pt x="1" y="0"/>
                    </a:moveTo>
                    <a:lnTo>
                      <a:pt x="1" y="13735"/>
                    </a:lnTo>
                    <a:lnTo>
                      <a:pt x="14443" y="13735"/>
                    </a:lnTo>
                    <a:lnTo>
                      <a:pt x="14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1119525" y="265010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1"/>
                    </a:moveTo>
                    <a:cubicBezTo>
                      <a:pt x="436" y="1"/>
                      <a:pt x="0" y="488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3"/>
                      <a:pt x="2586" y="13723"/>
                    </a:cubicBezTo>
                    <a:lnTo>
                      <a:pt x="15427" y="13723"/>
                    </a:lnTo>
                    <a:cubicBezTo>
                      <a:pt x="16024" y="13723"/>
                      <a:pt x="16580" y="13237"/>
                      <a:pt x="16660" y="12645"/>
                    </a:cubicBezTo>
                    <a:lnTo>
                      <a:pt x="17924" y="3236"/>
                    </a:lnTo>
                    <a:cubicBezTo>
                      <a:pt x="18004" y="2643"/>
                      <a:pt x="17578" y="2158"/>
                      <a:pt x="16979" y="2158"/>
                    </a:cubicBezTo>
                    <a:lnTo>
                      <a:pt x="10452" y="2158"/>
                    </a:lnTo>
                    <a:cubicBezTo>
                      <a:pt x="9854" y="2158"/>
                      <a:pt x="9363" y="1673"/>
                      <a:pt x="9363" y="1080"/>
                    </a:cubicBezTo>
                    <a:cubicBezTo>
                      <a:pt x="9363" y="486"/>
                      <a:pt x="8874" y="1"/>
                      <a:pt x="8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1490925" y="2704050"/>
                <a:ext cx="78700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11565" extrusionOk="0">
                    <a:moveTo>
                      <a:pt x="1554" y="0"/>
                    </a:moveTo>
                    <a:cubicBezTo>
                      <a:pt x="2153" y="0"/>
                      <a:pt x="2577" y="485"/>
                      <a:pt x="2498" y="1078"/>
                    </a:cubicBezTo>
                    <a:lnTo>
                      <a:pt x="1233" y="10487"/>
                    </a:lnTo>
                    <a:cubicBezTo>
                      <a:pt x="1154" y="11079"/>
                      <a:pt x="599" y="11565"/>
                      <a:pt x="1" y="11565"/>
                    </a:cubicBezTo>
                    <a:lnTo>
                      <a:pt x="571" y="11565"/>
                    </a:lnTo>
                    <a:cubicBezTo>
                      <a:pt x="1168" y="11565"/>
                      <a:pt x="1724" y="11079"/>
                      <a:pt x="1804" y="10487"/>
                    </a:cubicBezTo>
                    <a:lnTo>
                      <a:pt x="3068" y="1078"/>
                    </a:lnTo>
                    <a:cubicBezTo>
                      <a:pt x="3148" y="485"/>
                      <a:pt x="2723" y="0"/>
                      <a:pt x="2124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1312100" y="2650100"/>
                <a:ext cx="687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159" extrusionOk="0">
                    <a:moveTo>
                      <a:pt x="1" y="1"/>
                    </a:moveTo>
                    <a:cubicBezTo>
                      <a:pt x="601" y="1"/>
                      <a:pt x="1090" y="486"/>
                      <a:pt x="1090" y="1080"/>
                    </a:cubicBezTo>
                    <a:cubicBezTo>
                      <a:pt x="1090" y="1673"/>
                      <a:pt x="1579" y="2158"/>
                      <a:pt x="2179" y="2158"/>
                    </a:cubicBezTo>
                    <a:lnTo>
                      <a:pt x="2749" y="2158"/>
                    </a:lnTo>
                    <a:cubicBezTo>
                      <a:pt x="2151" y="2158"/>
                      <a:pt x="1660" y="1673"/>
                      <a:pt x="1660" y="1080"/>
                    </a:cubicBezTo>
                    <a:cubicBezTo>
                      <a:pt x="1660" y="486"/>
                      <a:pt x="1171" y="1"/>
                      <a:pt x="571" y="1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1843075" y="3686325"/>
                <a:ext cx="377925" cy="205925"/>
              </a:xfrm>
              <a:custGeom>
                <a:avLst/>
                <a:gdLst/>
                <a:ahLst/>
                <a:cxnLst/>
                <a:rect l="l" t="t" r="r" b="b"/>
                <a:pathLst>
                  <a:path w="15117" h="8237" extrusionOk="0">
                    <a:moveTo>
                      <a:pt x="1738" y="0"/>
                    </a:moveTo>
                    <a:cubicBezTo>
                      <a:pt x="782" y="0"/>
                      <a:pt x="0" y="782"/>
                      <a:pt x="0" y="1737"/>
                    </a:cubicBezTo>
                    <a:lnTo>
                      <a:pt x="0" y="6500"/>
                    </a:lnTo>
                    <a:cubicBezTo>
                      <a:pt x="0" y="7455"/>
                      <a:pt x="782" y="8237"/>
                      <a:pt x="1738" y="8237"/>
                    </a:cubicBezTo>
                    <a:lnTo>
                      <a:pt x="13379" y="8237"/>
                    </a:lnTo>
                    <a:cubicBezTo>
                      <a:pt x="14333" y="8237"/>
                      <a:pt x="15116" y="7455"/>
                      <a:pt x="15116" y="6500"/>
                    </a:cubicBezTo>
                    <a:lnTo>
                      <a:pt x="15116" y="1737"/>
                    </a:lnTo>
                    <a:cubicBezTo>
                      <a:pt x="15116" y="782"/>
                      <a:pt x="14335" y="0"/>
                      <a:pt x="133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1843000" y="3797900"/>
                <a:ext cx="37800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5120" h="1812" extrusionOk="0">
                    <a:moveTo>
                      <a:pt x="1" y="1"/>
                    </a:moveTo>
                    <a:lnTo>
                      <a:pt x="1" y="1811"/>
                    </a:lnTo>
                    <a:lnTo>
                      <a:pt x="15119" y="1811"/>
                    </a:lnTo>
                    <a:lnTo>
                      <a:pt x="151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2088100" y="3720550"/>
                <a:ext cx="94425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74" extrusionOk="0">
                    <a:moveTo>
                      <a:pt x="836" y="1"/>
                    </a:moveTo>
                    <a:cubicBezTo>
                      <a:pt x="375" y="1"/>
                      <a:pt x="1" y="375"/>
                      <a:pt x="1" y="836"/>
                    </a:cubicBezTo>
                    <a:cubicBezTo>
                      <a:pt x="1" y="1300"/>
                      <a:pt x="373" y="1674"/>
                      <a:pt x="836" y="1674"/>
                    </a:cubicBezTo>
                    <a:lnTo>
                      <a:pt x="2938" y="1674"/>
                    </a:lnTo>
                    <a:cubicBezTo>
                      <a:pt x="3402" y="1674"/>
                      <a:pt x="3776" y="1300"/>
                      <a:pt x="3776" y="836"/>
                    </a:cubicBezTo>
                    <a:cubicBezTo>
                      <a:pt x="3776" y="375"/>
                      <a:pt x="3402" y="1"/>
                      <a:pt x="2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2123850" y="3720550"/>
                <a:ext cx="587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674" extrusionOk="0">
                    <a:moveTo>
                      <a:pt x="800" y="1"/>
                    </a:moveTo>
                    <a:lnTo>
                      <a:pt x="0" y="1674"/>
                    </a:lnTo>
                    <a:lnTo>
                      <a:pt x="1511" y="1674"/>
                    </a:lnTo>
                    <a:cubicBezTo>
                      <a:pt x="1973" y="1674"/>
                      <a:pt x="2348" y="1300"/>
                      <a:pt x="2348" y="836"/>
                    </a:cubicBezTo>
                    <a:cubicBezTo>
                      <a:pt x="2346" y="375"/>
                      <a:pt x="1972" y="1"/>
                      <a:pt x="1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1889925" y="3733300"/>
                <a:ext cx="1201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27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4804" y="326"/>
                    </a:lnTo>
                    <a:lnTo>
                      <a:pt x="48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1889925" y="3756300"/>
                <a:ext cx="16572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6628" y="326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7"/>
            <p:cNvSpPr/>
            <p:nvPr/>
          </p:nvSpPr>
          <p:spPr>
            <a:xfrm>
              <a:off x="719988" y="445373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101817" y="415722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816779" y="3969852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2720802" y="310002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499363" y="765978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2817612" y="98627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E3FDDF-E0D3-1450-2155-F70A715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09" y="762242"/>
            <a:ext cx="859875" cy="85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21DE0-B80E-7BA6-9BD4-22FC5EDAF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10" y="1894201"/>
            <a:ext cx="839607" cy="724817"/>
          </a:xfrm>
          <a:prstGeom prst="rect">
            <a:avLst/>
          </a:prstGeom>
        </p:spPr>
      </p:pic>
      <p:pic>
        <p:nvPicPr>
          <p:cNvPr id="2" name="Picture 1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42B69E8E-7AA5-3047-5F3F-2D17A6FC8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732" y="-841356"/>
            <a:ext cx="4599076" cy="25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1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C24A4846-D48C-136A-08EF-4A9FACAFCF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3" y="388774"/>
            <a:ext cx="7761693" cy="4365952"/>
          </a:xfrm>
          <a:prstGeom prst="rect">
            <a:avLst/>
          </a:prstGeom>
        </p:spPr>
      </p:pic>
      <p:sp>
        <p:nvSpPr>
          <p:cNvPr id="3" name="Google Shape;1017;p47">
            <a:extLst>
              <a:ext uri="{FF2B5EF4-FFF2-40B4-BE49-F238E27FC236}">
                <a16:creationId xmlns:a16="http://schemas.microsoft.com/office/drawing/2014/main" id="{422CE34C-CFAF-6DAE-95FA-564931D2BFAC}"/>
              </a:ext>
            </a:extLst>
          </p:cNvPr>
          <p:cNvSpPr/>
          <p:nvPr/>
        </p:nvSpPr>
        <p:spPr>
          <a:xfrm>
            <a:off x="691153" y="1132650"/>
            <a:ext cx="1439100" cy="14391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22;p47">
            <a:extLst>
              <a:ext uri="{FF2B5EF4-FFF2-40B4-BE49-F238E27FC236}">
                <a16:creationId xmlns:a16="http://schemas.microsoft.com/office/drawing/2014/main" id="{ADF49E50-3255-EE25-1F10-FF091A9B5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703" y="578550"/>
            <a:ext cx="216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/>
              <a:t>O</a:t>
            </a:r>
            <a:r>
              <a:rPr lang="en" sz="1800" dirty="0" err="1"/>
              <a:t>utfit</a:t>
            </a:r>
            <a:r>
              <a:rPr lang="en" sz="1800" dirty="0"/>
              <a:t> Recommender</a:t>
            </a:r>
            <a:endParaRPr sz="1800" dirty="0"/>
          </a:p>
        </p:txBody>
      </p:sp>
      <p:sp>
        <p:nvSpPr>
          <p:cNvPr id="5" name="Google Shape;1017;p47">
            <a:extLst>
              <a:ext uri="{FF2B5EF4-FFF2-40B4-BE49-F238E27FC236}">
                <a16:creationId xmlns:a16="http://schemas.microsoft.com/office/drawing/2014/main" id="{F036AADA-2F83-CA75-30E5-18F9EA416F76}"/>
              </a:ext>
            </a:extLst>
          </p:cNvPr>
          <p:cNvSpPr/>
          <p:nvPr/>
        </p:nvSpPr>
        <p:spPr>
          <a:xfrm>
            <a:off x="691153" y="3505402"/>
            <a:ext cx="1439100" cy="14391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22;p47">
            <a:extLst>
              <a:ext uri="{FF2B5EF4-FFF2-40B4-BE49-F238E27FC236}">
                <a16:creationId xmlns:a16="http://schemas.microsoft.com/office/drawing/2014/main" id="{4F145ECB-357D-CC5F-9E37-C80103708275}"/>
              </a:ext>
            </a:extLst>
          </p:cNvPr>
          <p:cNvSpPr txBox="1">
            <a:spLocks/>
          </p:cNvSpPr>
          <p:nvPr/>
        </p:nvSpPr>
        <p:spPr>
          <a:xfrm>
            <a:off x="330703" y="2951302"/>
            <a:ext cx="216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Outfit </a:t>
            </a:r>
            <a:r>
              <a:rPr lang="en-SG" sz="1800" dirty="0" err="1"/>
              <a:t>Rater</a:t>
            </a:r>
            <a:endParaRPr lang="en-SG" sz="1800" dirty="0"/>
          </a:p>
        </p:txBody>
      </p:sp>
      <p:sp>
        <p:nvSpPr>
          <p:cNvPr id="7" name="Google Shape;1017;p47">
            <a:extLst>
              <a:ext uri="{FF2B5EF4-FFF2-40B4-BE49-F238E27FC236}">
                <a16:creationId xmlns:a16="http://schemas.microsoft.com/office/drawing/2014/main" id="{02011FC7-545E-7E21-FCB8-23D0FE62D815}"/>
              </a:ext>
            </a:extLst>
          </p:cNvPr>
          <p:cNvSpPr/>
          <p:nvPr/>
        </p:nvSpPr>
        <p:spPr>
          <a:xfrm>
            <a:off x="6833521" y="1132650"/>
            <a:ext cx="1439100" cy="14391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22;p47">
            <a:extLst>
              <a:ext uri="{FF2B5EF4-FFF2-40B4-BE49-F238E27FC236}">
                <a16:creationId xmlns:a16="http://schemas.microsoft.com/office/drawing/2014/main" id="{F67BEA98-6770-B98F-205E-E2D7F313BA92}"/>
              </a:ext>
            </a:extLst>
          </p:cNvPr>
          <p:cNvSpPr txBox="1">
            <a:spLocks/>
          </p:cNvSpPr>
          <p:nvPr/>
        </p:nvSpPr>
        <p:spPr>
          <a:xfrm>
            <a:off x="6473071" y="578550"/>
            <a:ext cx="216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Fashion Chatbot (MIFFY)</a:t>
            </a:r>
          </a:p>
        </p:txBody>
      </p:sp>
      <p:sp>
        <p:nvSpPr>
          <p:cNvPr id="9" name="Google Shape;1017;p47">
            <a:extLst>
              <a:ext uri="{FF2B5EF4-FFF2-40B4-BE49-F238E27FC236}">
                <a16:creationId xmlns:a16="http://schemas.microsoft.com/office/drawing/2014/main" id="{B0DCF771-1CE2-46C4-20D1-4F2B0A1451E5}"/>
              </a:ext>
            </a:extLst>
          </p:cNvPr>
          <p:cNvSpPr/>
          <p:nvPr/>
        </p:nvSpPr>
        <p:spPr>
          <a:xfrm>
            <a:off x="6833521" y="3505402"/>
            <a:ext cx="1439100" cy="14391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22;p47">
            <a:extLst>
              <a:ext uri="{FF2B5EF4-FFF2-40B4-BE49-F238E27FC236}">
                <a16:creationId xmlns:a16="http://schemas.microsoft.com/office/drawing/2014/main" id="{BBA91070-5DDC-1A65-0AE8-302217E7A507}"/>
              </a:ext>
            </a:extLst>
          </p:cNvPr>
          <p:cNvSpPr txBox="1">
            <a:spLocks/>
          </p:cNvSpPr>
          <p:nvPr/>
        </p:nvSpPr>
        <p:spPr>
          <a:xfrm>
            <a:off x="6473071" y="2951302"/>
            <a:ext cx="216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Personalized Closet</a:t>
            </a:r>
          </a:p>
        </p:txBody>
      </p:sp>
      <p:sp>
        <p:nvSpPr>
          <p:cNvPr id="11" name="Google Shape;1017;p47">
            <a:extLst>
              <a:ext uri="{FF2B5EF4-FFF2-40B4-BE49-F238E27FC236}">
                <a16:creationId xmlns:a16="http://schemas.microsoft.com/office/drawing/2014/main" id="{09A2DBB2-D79A-C73A-B26F-334BD14DEB71}"/>
              </a:ext>
            </a:extLst>
          </p:cNvPr>
          <p:cNvSpPr/>
          <p:nvPr/>
        </p:nvSpPr>
        <p:spPr>
          <a:xfrm>
            <a:off x="3852450" y="388774"/>
            <a:ext cx="1439100" cy="14391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22;p47">
            <a:extLst>
              <a:ext uri="{FF2B5EF4-FFF2-40B4-BE49-F238E27FC236}">
                <a16:creationId xmlns:a16="http://schemas.microsoft.com/office/drawing/2014/main" id="{427CB39F-612D-2A99-D03F-F94EC4DD75FB}"/>
              </a:ext>
            </a:extLst>
          </p:cNvPr>
          <p:cNvSpPr txBox="1">
            <a:spLocks/>
          </p:cNvSpPr>
          <p:nvPr/>
        </p:nvSpPr>
        <p:spPr>
          <a:xfrm>
            <a:off x="3492000" y="-165326"/>
            <a:ext cx="216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Marketplace</a:t>
            </a:r>
          </a:p>
        </p:txBody>
      </p:sp>
      <p:pic>
        <p:nvPicPr>
          <p:cNvPr id="14" name="Graphic 13" descr="Shirt with solid fill">
            <a:extLst>
              <a:ext uri="{FF2B5EF4-FFF2-40B4-BE49-F238E27FC236}">
                <a16:creationId xmlns:a16="http://schemas.microsoft.com/office/drawing/2014/main" id="{5E32E087-FE0E-2395-C2DF-61AC4B6A7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503" y="1395000"/>
            <a:ext cx="914400" cy="914400"/>
          </a:xfrm>
          <a:prstGeom prst="rect">
            <a:avLst/>
          </a:prstGeom>
        </p:spPr>
      </p:pic>
      <p:pic>
        <p:nvPicPr>
          <p:cNvPr id="16" name="Graphic 15" descr="Rating 3 Star with solid fill">
            <a:extLst>
              <a:ext uri="{FF2B5EF4-FFF2-40B4-BE49-F238E27FC236}">
                <a16:creationId xmlns:a16="http://schemas.microsoft.com/office/drawing/2014/main" id="{EADDA20A-95D4-4ECD-812A-2AB8A1403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503" y="3762557"/>
            <a:ext cx="914400" cy="914400"/>
          </a:xfrm>
          <a:prstGeom prst="rect">
            <a:avLst/>
          </a:prstGeom>
        </p:spPr>
      </p:pic>
      <p:pic>
        <p:nvPicPr>
          <p:cNvPr id="18" name="Graphic 17" descr="Store with solid fill">
            <a:extLst>
              <a:ext uri="{FF2B5EF4-FFF2-40B4-BE49-F238E27FC236}">
                <a16:creationId xmlns:a16="http://schemas.microsoft.com/office/drawing/2014/main" id="{6F5AA918-FC8E-5606-A544-1BDC5444F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0175" y="651124"/>
            <a:ext cx="914400" cy="914400"/>
          </a:xfrm>
          <a:prstGeom prst="rect">
            <a:avLst/>
          </a:prstGeom>
        </p:spPr>
      </p:pic>
      <p:pic>
        <p:nvPicPr>
          <p:cNvPr id="20" name="Graphic 19" descr="Robot with solid fill">
            <a:extLst>
              <a:ext uri="{FF2B5EF4-FFF2-40B4-BE49-F238E27FC236}">
                <a16:creationId xmlns:a16="http://schemas.microsoft.com/office/drawing/2014/main" id="{40376A2E-E146-3531-1C98-E284256167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96359" y="1381492"/>
            <a:ext cx="914400" cy="914400"/>
          </a:xfrm>
          <a:prstGeom prst="rect">
            <a:avLst/>
          </a:prstGeom>
        </p:spPr>
      </p:pic>
      <p:pic>
        <p:nvPicPr>
          <p:cNvPr id="24" name="Graphic 23" descr="Clothes hanger with solid fill">
            <a:extLst>
              <a:ext uri="{FF2B5EF4-FFF2-40B4-BE49-F238E27FC236}">
                <a16:creationId xmlns:a16="http://schemas.microsoft.com/office/drawing/2014/main" id="{FB701F1D-2293-7156-E1F2-78C46081FE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5871" y="3725858"/>
            <a:ext cx="914400" cy="914400"/>
          </a:xfrm>
          <a:prstGeom prst="rect">
            <a:avLst/>
          </a:prstGeom>
        </p:spPr>
      </p:pic>
      <p:sp>
        <p:nvSpPr>
          <p:cNvPr id="25" name="Google Shape;760;p44">
            <a:extLst>
              <a:ext uri="{FF2B5EF4-FFF2-40B4-BE49-F238E27FC236}">
                <a16:creationId xmlns:a16="http://schemas.microsoft.com/office/drawing/2014/main" id="{B7112B0B-00CA-B31A-DAC0-A446D686A276}"/>
              </a:ext>
            </a:extLst>
          </p:cNvPr>
          <p:cNvSpPr txBox="1">
            <a:spLocks/>
          </p:cNvSpPr>
          <p:nvPr/>
        </p:nvSpPr>
        <p:spPr>
          <a:xfrm>
            <a:off x="3448799" y="3171758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89198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C24A4846-D48C-136A-08EF-4A9FACAFCF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3" y="388774"/>
            <a:ext cx="7761693" cy="4365952"/>
          </a:xfrm>
          <a:prstGeom prst="rect">
            <a:avLst/>
          </a:prstGeom>
        </p:spPr>
      </p:pic>
      <p:sp>
        <p:nvSpPr>
          <p:cNvPr id="3" name="Google Shape;1017;p47">
            <a:extLst>
              <a:ext uri="{FF2B5EF4-FFF2-40B4-BE49-F238E27FC236}">
                <a16:creationId xmlns:a16="http://schemas.microsoft.com/office/drawing/2014/main" id="{422CE34C-CFAF-6DAE-95FA-564931D2BFAC}"/>
              </a:ext>
            </a:extLst>
          </p:cNvPr>
          <p:cNvSpPr/>
          <p:nvPr/>
        </p:nvSpPr>
        <p:spPr>
          <a:xfrm>
            <a:off x="691153" y="1132650"/>
            <a:ext cx="1439100" cy="14391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22;p47">
            <a:extLst>
              <a:ext uri="{FF2B5EF4-FFF2-40B4-BE49-F238E27FC236}">
                <a16:creationId xmlns:a16="http://schemas.microsoft.com/office/drawing/2014/main" id="{ADF49E50-3255-EE25-1F10-FF091A9B5A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703" y="578550"/>
            <a:ext cx="216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/>
              <a:t>O</a:t>
            </a:r>
            <a:r>
              <a:rPr lang="en" sz="1800" dirty="0" err="1"/>
              <a:t>utfit</a:t>
            </a:r>
            <a:r>
              <a:rPr lang="en" sz="1800" dirty="0"/>
              <a:t> Recommender</a:t>
            </a:r>
            <a:endParaRPr sz="1800" dirty="0"/>
          </a:p>
        </p:txBody>
      </p:sp>
      <p:sp>
        <p:nvSpPr>
          <p:cNvPr id="5" name="Google Shape;1017;p47">
            <a:extLst>
              <a:ext uri="{FF2B5EF4-FFF2-40B4-BE49-F238E27FC236}">
                <a16:creationId xmlns:a16="http://schemas.microsoft.com/office/drawing/2014/main" id="{F036AADA-2F83-CA75-30E5-18F9EA416F76}"/>
              </a:ext>
            </a:extLst>
          </p:cNvPr>
          <p:cNvSpPr/>
          <p:nvPr/>
        </p:nvSpPr>
        <p:spPr>
          <a:xfrm>
            <a:off x="691153" y="3505402"/>
            <a:ext cx="1439100" cy="14391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22;p47">
            <a:extLst>
              <a:ext uri="{FF2B5EF4-FFF2-40B4-BE49-F238E27FC236}">
                <a16:creationId xmlns:a16="http://schemas.microsoft.com/office/drawing/2014/main" id="{4F145ECB-357D-CC5F-9E37-C80103708275}"/>
              </a:ext>
            </a:extLst>
          </p:cNvPr>
          <p:cNvSpPr txBox="1">
            <a:spLocks/>
          </p:cNvSpPr>
          <p:nvPr/>
        </p:nvSpPr>
        <p:spPr>
          <a:xfrm>
            <a:off x="330703" y="2951302"/>
            <a:ext cx="216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Outfit </a:t>
            </a:r>
            <a:r>
              <a:rPr lang="en-SG" sz="1800" dirty="0" err="1"/>
              <a:t>Rater</a:t>
            </a:r>
            <a:endParaRPr lang="en-SG" sz="1800" dirty="0"/>
          </a:p>
        </p:txBody>
      </p:sp>
      <p:sp>
        <p:nvSpPr>
          <p:cNvPr id="7" name="Google Shape;1017;p47">
            <a:extLst>
              <a:ext uri="{FF2B5EF4-FFF2-40B4-BE49-F238E27FC236}">
                <a16:creationId xmlns:a16="http://schemas.microsoft.com/office/drawing/2014/main" id="{02011FC7-545E-7E21-FCB8-23D0FE62D815}"/>
              </a:ext>
            </a:extLst>
          </p:cNvPr>
          <p:cNvSpPr/>
          <p:nvPr/>
        </p:nvSpPr>
        <p:spPr>
          <a:xfrm>
            <a:off x="6833521" y="1132650"/>
            <a:ext cx="1439100" cy="14391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22;p47">
            <a:extLst>
              <a:ext uri="{FF2B5EF4-FFF2-40B4-BE49-F238E27FC236}">
                <a16:creationId xmlns:a16="http://schemas.microsoft.com/office/drawing/2014/main" id="{F67BEA98-6770-B98F-205E-E2D7F313BA92}"/>
              </a:ext>
            </a:extLst>
          </p:cNvPr>
          <p:cNvSpPr txBox="1">
            <a:spLocks/>
          </p:cNvSpPr>
          <p:nvPr/>
        </p:nvSpPr>
        <p:spPr>
          <a:xfrm>
            <a:off x="6473071" y="578550"/>
            <a:ext cx="216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Fashion Chatbot (MIFFY)</a:t>
            </a:r>
          </a:p>
        </p:txBody>
      </p:sp>
      <p:sp>
        <p:nvSpPr>
          <p:cNvPr id="9" name="Google Shape;1017;p47">
            <a:extLst>
              <a:ext uri="{FF2B5EF4-FFF2-40B4-BE49-F238E27FC236}">
                <a16:creationId xmlns:a16="http://schemas.microsoft.com/office/drawing/2014/main" id="{B0DCF771-1CE2-46C4-20D1-4F2B0A1451E5}"/>
              </a:ext>
            </a:extLst>
          </p:cNvPr>
          <p:cNvSpPr/>
          <p:nvPr/>
        </p:nvSpPr>
        <p:spPr>
          <a:xfrm>
            <a:off x="6833521" y="3505402"/>
            <a:ext cx="1439100" cy="14391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22;p47">
            <a:extLst>
              <a:ext uri="{FF2B5EF4-FFF2-40B4-BE49-F238E27FC236}">
                <a16:creationId xmlns:a16="http://schemas.microsoft.com/office/drawing/2014/main" id="{BBA91070-5DDC-1A65-0AE8-302217E7A507}"/>
              </a:ext>
            </a:extLst>
          </p:cNvPr>
          <p:cNvSpPr txBox="1">
            <a:spLocks/>
          </p:cNvSpPr>
          <p:nvPr/>
        </p:nvSpPr>
        <p:spPr>
          <a:xfrm>
            <a:off x="6473071" y="2951302"/>
            <a:ext cx="216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Hairstyle Checker</a:t>
            </a:r>
          </a:p>
        </p:txBody>
      </p:sp>
      <p:pic>
        <p:nvPicPr>
          <p:cNvPr id="14" name="Graphic 13" descr="Shirt with solid fill">
            <a:extLst>
              <a:ext uri="{FF2B5EF4-FFF2-40B4-BE49-F238E27FC236}">
                <a16:creationId xmlns:a16="http://schemas.microsoft.com/office/drawing/2014/main" id="{5E32E087-FE0E-2395-C2DF-61AC4B6A7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503" y="1395000"/>
            <a:ext cx="914400" cy="914400"/>
          </a:xfrm>
          <a:prstGeom prst="rect">
            <a:avLst/>
          </a:prstGeom>
        </p:spPr>
      </p:pic>
      <p:pic>
        <p:nvPicPr>
          <p:cNvPr id="16" name="Graphic 15" descr="Rating 3 Star with solid fill">
            <a:extLst>
              <a:ext uri="{FF2B5EF4-FFF2-40B4-BE49-F238E27FC236}">
                <a16:creationId xmlns:a16="http://schemas.microsoft.com/office/drawing/2014/main" id="{EADDA20A-95D4-4ECD-812A-2AB8A1403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503" y="3762557"/>
            <a:ext cx="914400" cy="914400"/>
          </a:xfrm>
          <a:prstGeom prst="rect">
            <a:avLst/>
          </a:prstGeom>
        </p:spPr>
      </p:pic>
      <p:pic>
        <p:nvPicPr>
          <p:cNvPr id="20" name="Graphic 19" descr="Robot with solid fill">
            <a:extLst>
              <a:ext uri="{FF2B5EF4-FFF2-40B4-BE49-F238E27FC236}">
                <a16:creationId xmlns:a16="http://schemas.microsoft.com/office/drawing/2014/main" id="{40376A2E-E146-3531-1C98-E28425616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6359" y="1381492"/>
            <a:ext cx="914400" cy="914400"/>
          </a:xfrm>
          <a:prstGeom prst="rect">
            <a:avLst/>
          </a:prstGeom>
        </p:spPr>
      </p:pic>
      <p:sp>
        <p:nvSpPr>
          <p:cNvPr id="25" name="Google Shape;760;p44">
            <a:extLst>
              <a:ext uri="{FF2B5EF4-FFF2-40B4-BE49-F238E27FC236}">
                <a16:creationId xmlns:a16="http://schemas.microsoft.com/office/drawing/2014/main" id="{B7112B0B-00CA-B31A-DAC0-A446D686A276}"/>
              </a:ext>
            </a:extLst>
          </p:cNvPr>
          <p:cNvSpPr txBox="1">
            <a:spLocks/>
          </p:cNvSpPr>
          <p:nvPr/>
        </p:nvSpPr>
        <p:spPr>
          <a:xfrm>
            <a:off x="3448799" y="3171758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dirty="0"/>
              <a:t>Website</a:t>
            </a:r>
          </a:p>
        </p:txBody>
      </p:sp>
      <p:pic>
        <p:nvPicPr>
          <p:cNvPr id="15" name="Graphic 14" descr="Comb with solid fill">
            <a:extLst>
              <a:ext uri="{FF2B5EF4-FFF2-40B4-BE49-F238E27FC236}">
                <a16:creationId xmlns:a16="http://schemas.microsoft.com/office/drawing/2014/main" id="{928725C7-5939-115D-E57F-9C917B33CE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95871" y="3762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5595E50-E13F-87EE-E446-ABC9C55F8BC9}"/>
              </a:ext>
            </a:extLst>
          </p:cNvPr>
          <p:cNvSpPr/>
          <p:nvPr/>
        </p:nvSpPr>
        <p:spPr>
          <a:xfrm>
            <a:off x="4656219" y="564611"/>
            <a:ext cx="2692347" cy="43226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9CDC2C-C8B0-3318-2FB1-EFDD48EBDF87}"/>
              </a:ext>
            </a:extLst>
          </p:cNvPr>
          <p:cNvSpPr/>
          <p:nvPr/>
        </p:nvSpPr>
        <p:spPr>
          <a:xfrm>
            <a:off x="1711213" y="564611"/>
            <a:ext cx="2692347" cy="43226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8B592D7D-2DD5-63C6-1FFE-017C2DF1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>
            <a:normAutofit fontScale="25000" lnSpcReduction="20000"/>
          </a:bodyPr>
          <a:lstStyle/>
          <a:p>
            <a:pPr>
              <a:spcAft>
                <a:spcPts val="450"/>
              </a:spcAft>
              <a:defRPr/>
            </a:pPr>
            <a:fld id="{0480B003-1208-49BA-8228-72E605DE08B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450"/>
                </a:spcAft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FCACAC5-4B0E-C0C3-5A21-68C47838D988}"/>
              </a:ext>
            </a:extLst>
          </p:cNvPr>
          <p:cNvGrpSpPr/>
          <p:nvPr/>
        </p:nvGrpSpPr>
        <p:grpSpPr>
          <a:xfrm>
            <a:off x="1577233" y="564611"/>
            <a:ext cx="2860787" cy="323793"/>
            <a:chOff x="4803119" y="1082667"/>
            <a:chExt cx="3814383" cy="4317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66473-0BA1-8896-731A-A5B1F84CACC6}"/>
                </a:ext>
              </a:extLst>
            </p:cNvPr>
            <p:cNvSpPr txBox="1"/>
            <p:nvPr/>
          </p:nvSpPr>
          <p:spPr>
            <a:xfrm>
              <a:off x="4803119" y="1082667"/>
              <a:ext cx="381438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Montserrat" pitchFamily="2" charset="77"/>
                  <a:cs typeface="Arial" panose="020B0604020202020204" pitchFamily="34" charset="0"/>
                </a:rPr>
                <a:t>Frontend</a:t>
              </a:r>
              <a:endParaRPr lang="en-SG" sz="1050" b="1" dirty="0">
                <a:solidFill>
                  <a:schemeClr val="bg1"/>
                </a:solidFill>
                <a:latin typeface="Montserrat" pitchFamily="2" charset="77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CF5EB0-F0A1-B42C-A26D-5EF65C308D37}"/>
                </a:ext>
              </a:extLst>
            </p:cNvPr>
            <p:cNvCxnSpPr>
              <a:cxnSpLocks/>
            </p:cNvCxnSpPr>
            <p:nvPr/>
          </p:nvCxnSpPr>
          <p:spPr>
            <a:xfrm>
              <a:off x="5211014" y="1512641"/>
              <a:ext cx="2998595" cy="1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CAE009-B9D0-9DAD-CE7B-A32A19EE7E98}"/>
              </a:ext>
            </a:extLst>
          </p:cNvPr>
          <p:cNvGrpSpPr/>
          <p:nvPr/>
        </p:nvGrpSpPr>
        <p:grpSpPr>
          <a:xfrm>
            <a:off x="4572000" y="564611"/>
            <a:ext cx="2860787" cy="323793"/>
            <a:chOff x="4803119" y="1082667"/>
            <a:chExt cx="3814383" cy="4317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4FC605-27A9-5920-BC4F-2F3995E5814C}"/>
                </a:ext>
              </a:extLst>
            </p:cNvPr>
            <p:cNvSpPr txBox="1"/>
            <p:nvPr/>
          </p:nvSpPr>
          <p:spPr>
            <a:xfrm>
              <a:off x="4803119" y="1082667"/>
              <a:ext cx="381438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Montserrat" pitchFamily="2" charset="77"/>
                  <a:cs typeface="Arial" panose="020B0604020202020204" pitchFamily="34" charset="0"/>
                </a:rPr>
                <a:t>Backend</a:t>
              </a:r>
              <a:endParaRPr lang="en-SG" sz="1050" b="1" dirty="0">
                <a:solidFill>
                  <a:schemeClr val="bg1"/>
                </a:solidFill>
                <a:latin typeface="Montserrat" pitchFamily="2" charset="77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37CB85-24F3-A31A-EEAC-CAB0DF02B971}"/>
                </a:ext>
              </a:extLst>
            </p:cNvPr>
            <p:cNvCxnSpPr>
              <a:cxnSpLocks/>
            </p:cNvCxnSpPr>
            <p:nvPr/>
          </p:nvCxnSpPr>
          <p:spPr>
            <a:xfrm>
              <a:off x="5211014" y="1512641"/>
              <a:ext cx="2998595" cy="1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029D85E-36FE-7363-2BDC-3D5C2027DF9B}"/>
              </a:ext>
            </a:extLst>
          </p:cNvPr>
          <p:cNvSpPr txBox="1"/>
          <p:nvPr/>
        </p:nvSpPr>
        <p:spPr>
          <a:xfrm>
            <a:off x="2173964" y="1674645"/>
            <a:ext cx="18274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cs typeface="Arial" panose="020B0604020202020204" pitchFamily="34" charset="0"/>
              </a:rPr>
              <a:t>Mobile application front-end</a:t>
            </a:r>
          </a:p>
        </p:txBody>
      </p:sp>
      <p:pic>
        <p:nvPicPr>
          <p:cNvPr id="15" name="Picture 6" descr="Firebase Brand Guidelines">
            <a:extLst>
              <a:ext uri="{FF2B5EF4-FFF2-40B4-BE49-F238E27FC236}">
                <a16:creationId xmlns:a16="http://schemas.microsoft.com/office/drawing/2014/main" id="{4FDCE472-8836-FD22-EFA3-9357E832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754" y="2127417"/>
            <a:ext cx="1870495" cy="64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9EA451-9764-14D6-7A32-C5A53AED93DF}"/>
              </a:ext>
            </a:extLst>
          </p:cNvPr>
          <p:cNvSpPr txBox="1"/>
          <p:nvPr/>
        </p:nvSpPr>
        <p:spPr>
          <a:xfrm>
            <a:off x="5118358" y="1670958"/>
            <a:ext cx="18274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cs typeface="Arial" panose="020B0604020202020204" pitchFamily="34" charset="0"/>
              </a:rPr>
              <a:t>Deployment and Serverless Functions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249BD-4E25-C51B-7E9C-79C7E75CC0D6}"/>
              </a:ext>
            </a:extLst>
          </p:cNvPr>
          <p:cNvSpPr txBox="1"/>
          <p:nvPr/>
        </p:nvSpPr>
        <p:spPr>
          <a:xfrm>
            <a:off x="5125882" y="2776613"/>
            <a:ext cx="18274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cs typeface="Arial" panose="020B0604020202020204" pitchFamily="34" charset="0"/>
              </a:rPr>
              <a:t>Backend Database, User Authentication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3859ED-8D40-DB14-0897-853A09D3E458}"/>
              </a:ext>
            </a:extLst>
          </p:cNvPr>
          <p:cNvSpPr txBox="1"/>
          <p:nvPr/>
        </p:nvSpPr>
        <p:spPr>
          <a:xfrm>
            <a:off x="5125882" y="4032873"/>
            <a:ext cx="18229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cs typeface="Arial" panose="020B0604020202020204" pitchFamily="34" charset="0"/>
              </a:rPr>
              <a:t>Fine-tuned LLM for creation of text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27FE04-64D6-29AE-9BB2-90319B0F4B3C}"/>
              </a:ext>
            </a:extLst>
          </p:cNvPr>
          <p:cNvSpPr txBox="1"/>
          <p:nvPr/>
        </p:nvSpPr>
        <p:spPr>
          <a:xfrm>
            <a:off x="2173964" y="2778792"/>
            <a:ext cx="23019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cs typeface="Arial" panose="020B0604020202020204" pitchFamily="34" charset="0"/>
              </a:rPr>
              <a:t>Scalable front-end for the </a:t>
            </a:r>
          </a:p>
          <a:p>
            <a:r>
              <a:rPr lang="en-US" sz="1050" dirty="0"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4FD651-5A08-CEC7-13B4-CC9D0F69E8EB}"/>
              </a:ext>
            </a:extLst>
          </p:cNvPr>
          <p:cNvSpPr txBox="1"/>
          <p:nvPr/>
        </p:nvSpPr>
        <p:spPr>
          <a:xfrm>
            <a:off x="2173964" y="4041857"/>
            <a:ext cx="20604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cs typeface="Arial" panose="020B0604020202020204" pitchFamily="34" charset="0"/>
              </a:rPr>
              <a:t>Easily Scalable, High-Performance and Extensible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754B7D-B41D-C0C7-EC8E-0B86E74EC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676" y="3385986"/>
            <a:ext cx="386054" cy="5445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543F89-EB1C-18AB-8847-DF6FD17FC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659" y="2060244"/>
            <a:ext cx="1282088" cy="7504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0F37D2-E10C-1142-5BAF-AE4C29C96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637" y="960567"/>
            <a:ext cx="730131" cy="7301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6539CD-A0F0-7E71-9DFD-175DEFCED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149" y="1054085"/>
            <a:ext cx="1295862" cy="5061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BE18D1-A522-FD03-D531-189072027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7660" y="3324575"/>
            <a:ext cx="608684" cy="667337"/>
          </a:xfrm>
          <a:prstGeom prst="rect">
            <a:avLst/>
          </a:prstGeom>
        </p:spPr>
      </p:pic>
      <p:sp>
        <p:nvSpPr>
          <p:cNvPr id="32" name="Google Shape;766;p44">
            <a:extLst>
              <a:ext uri="{FF2B5EF4-FFF2-40B4-BE49-F238E27FC236}">
                <a16:creationId xmlns:a16="http://schemas.microsoft.com/office/drawing/2014/main" id="{BFC861A3-58DE-75C6-FD14-717969AFD0D0}"/>
              </a:ext>
            </a:extLst>
          </p:cNvPr>
          <p:cNvSpPr txBox="1">
            <a:spLocks/>
          </p:cNvSpPr>
          <p:nvPr/>
        </p:nvSpPr>
        <p:spPr>
          <a:xfrm>
            <a:off x="623942" y="-97223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3500" b="1" dirty="0">
                <a:solidFill>
                  <a:schemeClr val="bg1"/>
                </a:solidFill>
                <a:latin typeface="Montserrat" pitchFamily="2" charset="77"/>
              </a:rPr>
              <a:t>OUR TECH STACK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DDC0281-2A13-F80A-99FA-D86464707D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183" y="4917602"/>
            <a:ext cx="9190183" cy="2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0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19CDC2C-C8B0-3318-2FB1-EFDD48EBDF87}"/>
              </a:ext>
            </a:extLst>
          </p:cNvPr>
          <p:cNvSpPr/>
          <p:nvPr/>
        </p:nvSpPr>
        <p:spPr>
          <a:xfrm>
            <a:off x="3225826" y="579577"/>
            <a:ext cx="2692347" cy="43226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8B592D7D-2DD5-63C6-1FFE-017C2DF1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>
            <a:normAutofit fontScale="25000" lnSpcReduction="20000"/>
          </a:bodyPr>
          <a:lstStyle/>
          <a:p>
            <a:pPr>
              <a:spcAft>
                <a:spcPts val="450"/>
              </a:spcAft>
              <a:defRPr/>
            </a:pPr>
            <a:fld id="{0480B003-1208-49BA-8228-72E605DE08B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450"/>
                </a:spcAft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FCACAC5-4B0E-C0C3-5A21-68C47838D988}"/>
              </a:ext>
            </a:extLst>
          </p:cNvPr>
          <p:cNvGrpSpPr/>
          <p:nvPr/>
        </p:nvGrpSpPr>
        <p:grpSpPr>
          <a:xfrm>
            <a:off x="3141605" y="594922"/>
            <a:ext cx="2860787" cy="308449"/>
            <a:chOff x="4869464" y="1103126"/>
            <a:chExt cx="3814383" cy="4112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66473-0BA1-8896-731A-A5B1F84CACC6}"/>
                </a:ext>
              </a:extLst>
            </p:cNvPr>
            <p:cNvSpPr txBox="1"/>
            <p:nvPr/>
          </p:nvSpPr>
          <p:spPr>
            <a:xfrm>
              <a:off x="4869464" y="1103126"/>
              <a:ext cx="381438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Montserrat" pitchFamily="2" charset="77"/>
                  <a:cs typeface="Arial" panose="020B0604020202020204" pitchFamily="34" charset="0"/>
                </a:rPr>
                <a:t>API’s</a:t>
              </a:r>
              <a:endParaRPr lang="en-SG" sz="1050" b="1" dirty="0">
                <a:solidFill>
                  <a:schemeClr val="bg1"/>
                </a:solidFill>
                <a:latin typeface="Montserrat" pitchFamily="2" charset="77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CF5EB0-F0A1-B42C-A26D-5EF65C308D37}"/>
                </a:ext>
              </a:extLst>
            </p:cNvPr>
            <p:cNvCxnSpPr>
              <a:cxnSpLocks/>
            </p:cNvCxnSpPr>
            <p:nvPr/>
          </p:nvCxnSpPr>
          <p:spPr>
            <a:xfrm>
              <a:off x="5211014" y="1512641"/>
              <a:ext cx="2998595" cy="17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2" name="Google Shape;766;p44">
            <a:extLst>
              <a:ext uri="{FF2B5EF4-FFF2-40B4-BE49-F238E27FC236}">
                <a16:creationId xmlns:a16="http://schemas.microsoft.com/office/drawing/2014/main" id="{BFC861A3-58DE-75C6-FD14-717969AFD0D0}"/>
              </a:ext>
            </a:extLst>
          </p:cNvPr>
          <p:cNvSpPr txBox="1">
            <a:spLocks/>
          </p:cNvSpPr>
          <p:nvPr/>
        </p:nvSpPr>
        <p:spPr>
          <a:xfrm>
            <a:off x="720000" y="-115862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3500" b="1" dirty="0">
                <a:solidFill>
                  <a:schemeClr val="bg1"/>
                </a:solidFill>
                <a:latin typeface="Montserrat" pitchFamily="2" charset="77"/>
              </a:rPr>
              <a:t>OUR APIs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476F6-5C9C-4BC6-CE9D-6FDE05A4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67" y="1046828"/>
            <a:ext cx="667548" cy="676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B2CE6-95D2-024C-BD99-4392D364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392" y="1956102"/>
            <a:ext cx="788785" cy="869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6CD071-8F20-0BB5-9CFF-41252A1DA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767" y="3112581"/>
            <a:ext cx="788785" cy="788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C896D-AF22-844D-C63C-CB4493BFE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739" y="4062462"/>
            <a:ext cx="1413164" cy="655115"/>
          </a:xfrm>
          <a:prstGeom prst="rect">
            <a:avLst/>
          </a:prstGeom>
        </p:spPr>
      </p:pic>
      <p:sp>
        <p:nvSpPr>
          <p:cNvPr id="6" name="Google Shape;1022;p47">
            <a:extLst>
              <a:ext uri="{FF2B5EF4-FFF2-40B4-BE49-F238E27FC236}">
                <a16:creationId xmlns:a16="http://schemas.microsoft.com/office/drawing/2014/main" id="{E0EDFA69-4439-98C3-0B0B-5EF26526CFEF}"/>
              </a:ext>
            </a:extLst>
          </p:cNvPr>
          <p:cNvSpPr txBox="1">
            <a:spLocks/>
          </p:cNvSpPr>
          <p:nvPr/>
        </p:nvSpPr>
        <p:spPr>
          <a:xfrm>
            <a:off x="3842392" y="1189250"/>
            <a:ext cx="2160000" cy="41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OpenAI</a:t>
            </a:r>
          </a:p>
        </p:txBody>
      </p:sp>
      <p:sp>
        <p:nvSpPr>
          <p:cNvPr id="7" name="Google Shape;1022;p47">
            <a:extLst>
              <a:ext uri="{FF2B5EF4-FFF2-40B4-BE49-F238E27FC236}">
                <a16:creationId xmlns:a16="http://schemas.microsoft.com/office/drawing/2014/main" id="{B94E27F0-7F54-5010-BFB1-E2637B0F8A51}"/>
              </a:ext>
            </a:extLst>
          </p:cNvPr>
          <p:cNvSpPr txBox="1">
            <a:spLocks/>
          </p:cNvSpPr>
          <p:nvPr/>
        </p:nvSpPr>
        <p:spPr>
          <a:xfrm>
            <a:off x="3141605" y="2321121"/>
            <a:ext cx="1855639" cy="41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FB </a:t>
            </a:r>
          </a:p>
          <a:p>
            <a:r>
              <a:rPr lang="en-SG" sz="1800" dirty="0"/>
              <a:t>Marketplace</a:t>
            </a:r>
          </a:p>
        </p:txBody>
      </p:sp>
      <p:sp>
        <p:nvSpPr>
          <p:cNvPr id="8" name="Google Shape;1022;p47">
            <a:extLst>
              <a:ext uri="{FF2B5EF4-FFF2-40B4-BE49-F238E27FC236}">
                <a16:creationId xmlns:a16="http://schemas.microsoft.com/office/drawing/2014/main" id="{85F55B08-81FC-6D31-9805-B86094DA399D}"/>
              </a:ext>
            </a:extLst>
          </p:cNvPr>
          <p:cNvSpPr txBox="1">
            <a:spLocks/>
          </p:cNvSpPr>
          <p:nvPr/>
        </p:nvSpPr>
        <p:spPr>
          <a:xfrm>
            <a:off x="3948720" y="3313444"/>
            <a:ext cx="2160000" cy="41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 err="1"/>
              <a:t>Data.Gov.Sg</a:t>
            </a:r>
            <a:endParaRPr lang="en-SG" sz="1800" dirty="0"/>
          </a:p>
        </p:txBody>
      </p:sp>
      <p:sp>
        <p:nvSpPr>
          <p:cNvPr id="9" name="Google Shape;1022;p47">
            <a:extLst>
              <a:ext uri="{FF2B5EF4-FFF2-40B4-BE49-F238E27FC236}">
                <a16:creationId xmlns:a16="http://schemas.microsoft.com/office/drawing/2014/main" id="{2421C05E-5BC4-5F92-1A9E-BDCDCEBD8A21}"/>
              </a:ext>
            </a:extLst>
          </p:cNvPr>
          <p:cNvSpPr txBox="1">
            <a:spLocks/>
          </p:cNvSpPr>
          <p:nvPr/>
        </p:nvSpPr>
        <p:spPr>
          <a:xfrm>
            <a:off x="2837244" y="4188235"/>
            <a:ext cx="2160000" cy="41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 sz="1800" dirty="0"/>
              <a:t>Replicate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0DAE6-2AEE-06C9-004F-BC09ED27D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183" y="4917602"/>
            <a:ext cx="9190183" cy="2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4"/>
          <p:cNvSpPr txBox="1">
            <a:spLocks noGrp="1"/>
          </p:cNvSpPr>
          <p:nvPr>
            <p:ph type="title" idx="15"/>
          </p:nvPr>
        </p:nvSpPr>
        <p:spPr>
          <a:xfrm>
            <a:off x="523285" y="12508"/>
            <a:ext cx="8097429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solve the problem?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539D24-B1C0-BAC6-757F-69D320B6E2D5}"/>
              </a:ext>
            </a:extLst>
          </p:cNvPr>
          <p:cNvSpPr/>
          <p:nvPr/>
        </p:nvSpPr>
        <p:spPr>
          <a:xfrm>
            <a:off x="446072" y="1089419"/>
            <a:ext cx="7962900" cy="116599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566318-40C1-FCFB-DC45-5B7E904C49B4}"/>
              </a:ext>
            </a:extLst>
          </p:cNvPr>
          <p:cNvSpPr txBox="1"/>
          <p:nvPr/>
        </p:nvSpPr>
        <p:spPr>
          <a:xfrm>
            <a:off x="1824333" y="1210753"/>
            <a:ext cx="6198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Effectively helping people choose outfits</a:t>
            </a:r>
            <a:endParaRPr lang="en-US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E4FE35-4D63-A46F-8B05-E371B603CFA8}"/>
              </a:ext>
            </a:extLst>
          </p:cNvPr>
          <p:cNvSpPr/>
          <p:nvPr/>
        </p:nvSpPr>
        <p:spPr>
          <a:xfrm>
            <a:off x="446072" y="2876228"/>
            <a:ext cx="7962900" cy="116600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B61304-C04D-035D-F8AA-1637DBF83C73}"/>
              </a:ext>
            </a:extLst>
          </p:cNvPr>
          <p:cNvSpPr/>
          <p:nvPr/>
        </p:nvSpPr>
        <p:spPr>
          <a:xfrm>
            <a:off x="546100" y="743443"/>
            <a:ext cx="1270000" cy="9804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SG" sz="32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AEF30E-AA73-5120-F125-24EEF436FC1B}"/>
              </a:ext>
            </a:extLst>
          </p:cNvPr>
          <p:cNvSpPr/>
          <p:nvPr/>
        </p:nvSpPr>
        <p:spPr>
          <a:xfrm>
            <a:off x="546100" y="2445243"/>
            <a:ext cx="1270000" cy="9804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SG" sz="32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81638C-CF35-BD26-638E-4086A0DB4575}"/>
              </a:ext>
            </a:extLst>
          </p:cNvPr>
          <p:cNvSpPr txBox="1"/>
          <p:nvPr/>
        </p:nvSpPr>
        <p:spPr>
          <a:xfrm>
            <a:off x="1824333" y="689308"/>
            <a:ext cx="6437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Outfit Recommendation and Rating</a:t>
            </a:r>
            <a:endParaRPr lang="en-US" sz="2000" b="1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0009E1-B7B5-E869-AB74-51C8C3F8610D}"/>
              </a:ext>
            </a:extLst>
          </p:cNvPr>
          <p:cNvSpPr txBox="1"/>
          <p:nvPr/>
        </p:nvSpPr>
        <p:spPr>
          <a:xfrm>
            <a:off x="1824333" y="2439293"/>
            <a:ext cx="6437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Closet Optimization and Marketplace</a:t>
            </a:r>
            <a:endParaRPr lang="en-US" sz="2000" b="1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697E35-B217-C89F-CB08-BBAB7ECEA34A}"/>
              </a:ext>
            </a:extLst>
          </p:cNvPr>
          <p:cNvSpPr txBox="1"/>
          <p:nvPr/>
        </p:nvSpPr>
        <p:spPr>
          <a:xfrm>
            <a:off x="1801771" y="2987333"/>
            <a:ext cx="6198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Maximizes existing options revitalizing the outfits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Allows people to easily sell their clothes for real money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4"/>
          <p:cNvSpPr txBox="1">
            <a:spLocks noGrp="1"/>
          </p:cNvSpPr>
          <p:nvPr>
            <p:ph type="title"/>
          </p:nvPr>
        </p:nvSpPr>
        <p:spPr>
          <a:xfrm>
            <a:off x="895055" y="1750750"/>
            <a:ext cx="2354535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Modularity</a:t>
            </a:r>
            <a:endParaRPr dirty="0"/>
          </a:p>
        </p:txBody>
      </p:sp>
      <p:sp>
        <p:nvSpPr>
          <p:cNvPr id="761" name="Google Shape;761;p44"/>
          <p:cNvSpPr txBox="1">
            <a:spLocks noGrp="1"/>
          </p:cNvSpPr>
          <p:nvPr>
            <p:ph type="subTitle" idx="1"/>
          </p:nvPr>
        </p:nvSpPr>
        <p:spPr>
          <a:xfrm>
            <a:off x="895056" y="2228650"/>
            <a:ext cx="2246400" cy="504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reaking a software system into smaller, self-contained, and reusable modules</a:t>
            </a:r>
            <a:endParaRPr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66" name="Google Shape;766;p44"/>
          <p:cNvSpPr txBox="1">
            <a:spLocks noGrp="1"/>
          </p:cNvSpPr>
          <p:nvPr>
            <p:ph type="title" idx="15"/>
          </p:nvPr>
        </p:nvSpPr>
        <p:spPr>
          <a:xfrm>
            <a:off x="523285" y="12508"/>
            <a:ext cx="8097429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SE Principles</a:t>
            </a:r>
            <a:endParaRPr dirty="0"/>
          </a:p>
        </p:txBody>
      </p:sp>
      <p:sp>
        <p:nvSpPr>
          <p:cNvPr id="770" name="Google Shape;770;p44"/>
          <p:cNvSpPr/>
          <p:nvPr/>
        </p:nvSpPr>
        <p:spPr>
          <a:xfrm>
            <a:off x="314856" y="1776100"/>
            <a:ext cx="504000" cy="50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787" name="Google Shape;787;p44"/>
          <p:cNvGrpSpPr/>
          <p:nvPr/>
        </p:nvGrpSpPr>
        <p:grpSpPr>
          <a:xfrm>
            <a:off x="7719950" y="3194036"/>
            <a:ext cx="1728859" cy="2254270"/>
            <a:chOff x="7719950" y="3194036"/>
            <a:chExt cx="1728859" cy="2254270"/>
          </a:xfrm>
        </p:grpSpPr>
        <p:sp>
          <p:nvSpPr>
            <p:cNvPr id="788" name="Google Shape;788;p44"/>
            <p:cNvSpPr/>
            <p:nvPr/>
          </p:nvSpPr>
          <p:spPr>
            <a:xfrm>
              <a:off x="8425286" y="4424570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9" name="Google Shape;789;p44"/>
            <p:cNvGrpSpPr/>
            <p:nvPr/>
          </p:nvGrpSpPr>
          <p:grpSpPr>
            <a:xfrm>
              <a:off x="7908170" y="3794092"/>
              <a:ext cx="1083430" cy="1196998"/>
              <a:chOff x="3659795" y="-1688508"/>
              <a:chExt cx="1083430" cy="1196998"/>
            </a:xfrm>
          </p:grpSpPr>
          <p:sp>
            <p:nvSpPr>
              <p:cNvPr id="790" name="Google Shape;790;p44"/>
              <p:cNvSpPr/>
              <p:nvPr/>
            </p:nvSpPr>
            <p:spPr>
              <a:xfrm>
                <a:off x="3823238" y="-1688508"/>
                <a:ext cx="756333" cy="856201"/>
              </a:xfrm>
              <a:custGeom>
                <a:avLst/>
                <a:gdLst/>
                <a:ahLst/>
                <a:cxnLst/>
                <a:rect l="l" t="t" r="r" b="b"/>
                <a:pathLst>
                  <a:path w="14991" h="16978" extrusionOk="0">
                    <a:moveTo>
                      <a:pt x="0" y="0"/>
                    </a:moveTo>
                    <a:lnTo>
                      <a:pt x="0" y="16978"/>
                    </a:lnTo>
                    <a:lnTo>
                      <a:pt x="14991" y="16978"/>
                    </a:lnTo>
                    <a:lnTo>
                      <a:pt x="14991" y="3647"/>
                    </a:lnTo>
                    <a:lnTo>
                      <a:pt x="1161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4"/>
              <p:cNvSpPr/>
              <p:nvPr/>
            </p:nvSpPr>
            <p:spPr>
              <a:xfrm>
                <a:off x="4409885" y="-1688508"/>
                <a:ext cx="170328" cy="183969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648" extrusionOk="0">
                    <a:moveTo>
                      <a:pt x="0" y="0"/>
                    </a:moveTo>
                    <a:lnTo>
                      <a:pt x="0" y="3647"/>
                    </a:lnTo>
                    <a:lnTo>
                      <a:pt x="3376" y="36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4"/>
              <p:cNvSpPr/>
              <p:nvPr/>
            </p:nvSpPr>
            <p:spPr>
              <a:xfrm>
                <a:off x="3905565" y="-1562481"/>
                <a:ext cx="424608" cy="24156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479" extrusionOk="0">
                    <a:moveTo>
                      <a:pt x="0" y="0"/>
                    </a:moveTo>
                    <a:lnTo>
                      <a:pt x="0" y="478"/>
                    </a:lnTo>
                    <a:lnTo>
                      <a:pt x="8415" y="478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4"/>
              <p:cNvSpPr/>
              <p:nvPr/>
            </p:nvSpPr>
            <p:spPr>
              <a:xfrm>
                <a:off x="3905565" y="-1477503"/>
                <a:ext cx="424608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8415" y="477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4"/>
              <p:cNvSpPr/>
              <p:nvPr/>
            </p:nvSpPr>
            <p:spPr>
              <a:xfrm>
                <a:off x="3905565" y="-1392475"/>
                <a:ext cx="605733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12006" y="477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4"/>
              <p:cNvSpPr/>
              <p:nvPr/>
            </p:nvSpPr>
            <p:spPr>
              <a:xfrm>
                <a:off x="3905565" y="-1307548"/>
                <a:ext cx="605733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12006" y="477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4"/>
              <p:cNvSpPr/>
              <p:nvPr/>
            </p:nvSpPr>
            <p:spPr>
              <a:xfrm>
                <a:off x="3905565" y="-1222519"/>
                <a:ext cx="605733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12006" y="477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4"/>
              <p:cNvSpPr/>
              <p:nvPr/>
            </p:nvSpPr>
            <p:spPr>
              <a:xfrm>
                <a:off x="3905565" y="-1137592"/>
                <a:ext cx="605733" cy="24055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7" extrusionOk="0">
                    <a:moveTo>
                      <a:pt x="0" y="0"/>
                    </a:moveTo>
                    <a:lnTo>
                      <a:pt x="0" y="476"/>
                    </a:lnTo>
                    <a:lnTo>
                      <a:pt x="12006" y="476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4"/>
              <p:cNvSpPr/>
              <p:nvPr/>
            </p:nvSpPr>
            <p:spPr>
              <a:xfrm>
                <a:off x="3905565" y="-1052564"/>
                <a:ext cx="605733" cy="2415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9" extrusionOk="0">
                    <a:moveTo>
                      <a:pt x="0" y="0"/>
                    </a:moveTo>
                    <a:lnTo>
                      <a:pt x="0" y="478"/>
                    </a:lnTo>
                    <a:lnTo>
                      <a:pt x="12006" y="478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4"/>
              <p:cNvSpPr/>
              <p:nvPr/>
            </p:nvSpPr>
            <p:spPr>
              <a:xfrm>
                <a:off x="3905565" y="-967586"/>
                <a:ext cx="605733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12006" y="477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4"/>
              <p:cNvSpPr/>
              <p:nvPr/>
            </p:nvSpPr>
            <p:spPr>
              <a:xfrm>
                <a:off x="3717525" y="-1425092"/>
                <a:ext cx="1025699" cy="781514"/>
              </a:xfrm>
              <a:custGeom>
                <a:avLst/>
                <a:gdLst/>
                <a:ahLst/>
                <a:cxnLst/>
                <a:rect l="l" t="t" r="r" b="b"/>
                <a:pathLst>
                  <a:path w="20330" h="15497" extrusionOk="0">
                    <a:moveTo>
                      <a:pt x="1167" y="0"/>
                    </a:moveTo>
                    <a:cubicBezTo>
                      <a:pt x="491" y="0"/>
                      <a:pt x="0" y="549"/>
                      <a:pt x="76" y="1221"/>
                    </a:cubicBezTo>
                    <a:lnTo>
                      <a:pt x="1554" y="14275"/>
                    </a:lnTo>
                    <a:cubicBezTo>
                      <a:pt x="1629" y="14947"/>
                      <a:pt x="2245" y="15496"/>
                      <a:pt x="2921" y="15496"/>
                    </a:cubicBezTo>
                    <a:lnTo>
                      <a:pt x="17421" y="15496"/>
                    </a:lnTo>
                    <a:cubicBezTo>
                      <a:pt x="18097" y="15496"/>
                      <a:pt x="18724" y="14948"/>
                      <a:pt x="18813" y="14278"/>
                    </a:cubicBezTo>
                    <a:lnTo>
                      <a:pt x="20241" y="3653"/>
                    </a:lnTo>
                    <a:cubicBezTo>
                      <a:pt x="20330" y="2985"/>
                      <a:pt x="19851" y="2437"/>
                      <a:pt x="19176" y="2437"/>
                    </a:cubicBezTo>
                    <a:lnTo>
                      <a:pt x="11801" y="2437"/>
                    </a:lnTo>
                    <a:lnTo>
                      <a:pt x="11801" y="2438"/>
                    </a:lnTo>
                    <a:cubicBezTo>
                      <a:pt x="11126" y="2438"/>
                      <a:pt x="10573" y="1890"/>
                      <a:pt x="10573" y="1220"/>
                    </a:cubicBezTo>
                    <a:cubicBezTo>
                      <a:pt x="10573" y="549"/>
                      <a:pt x="10020" y="0"/>
                      <a:pt x="93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4"/>
              <p:cNvSpPr/>
              <p:nvPr/>
            </p:nvSpPr>
            <p:spPr>
              <a:xfrm>
                <a:off x="3659795" y="-1425092"/>
                <a:ext cx="1025699" cy="781564"/>
              </a:xfrm>
              <a:custGeom>
                <a:avLst/>
                <a:gdLst/>
                <a:ahLst/>
                <a:cxnLst/>
                <a:rect l="l" t="t" r="r" b="b"/>
                <a:pathLst>
                  <a:path w="20330" h="15498" extrusionOk="0">
                    <a:moveTo>
                      <a:pt x="1167" y="0"/>
                    </a:moveTo>
                    <a:cubicBezTo>
                      <a:pt x="491" y="0"/>
                      <a:pt x="1" y="549"/>
                      <a:pt x="77" y="1221"/>
                    </a:cubicBezTo>
                    <a:lnTo>
                      <a:pt x="1553" y="14276"/>
                    </a:lnTo>
                    <a:cubicBezTo>
                      <a:pt x="1628" y="14948"/>
                      <a:pt x="2244" y="15497"/>
                      <a:pt x="2920" y="15497"/>
                    </a:cubicBezTo>
                    <a:lnTo>
                      <a:pt x="17420" y="15497"/>
                    </a:lnTo>
                    <a:cubicBezTo>
                      <a:pt x="18096" y="15497"/>
                      <a:pt x="18724" y="14949"/>
                      <a:pt x="18812" y="14279"/>
                    </a:cubicBezTo>
                    <a:lnTo>
                      <a:pt x="20241" y="3654"/>
                    </a:lnTo>
                    <a:cubicBezTo>
                      <a:pt x="20329" y="2986"/>
                      <a:pt x="19850" y="2438"/>
                      <a:pt x="19174" y="2438"/>
                    </a:cubicBezTo>
                    <a:lnTo>
                      <a:pt x="11802" y="2438"/>
                    </a:lnTo>
                    <a:cubicBezTo>
                      <a:pt x="11127" y="2438"/>
                      <a:pt x="10574" y="1890"/>
                      <a:pt x="10574" y="1220"/>
                    </a:cubicBezTo>
                    <a:cubicBezTo>
                      <a:pt x="10574" y="549"/>
                      <a:pt x="10020" y="0"/>
                      <a:pt x="93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3792478" y="-1201262"/>
                <a:ext cx="817734" cy="709752"/>
              </a:xfrm>
              <a:custGeom>
                <a:avLst/>
                <a:gdLst/>
                <a:ahLst/>
                <a:cxnLst/>
                <a:rect l="l" t="t" r="r" b="b"/>
                <a:pathLst>
                  <a:path w="16208" h="14074" extrusionOk="0">
                    <a:moveTo>
                      <a:pt x="8104" y="1"/>
                    </a:moveTo>
                    <a:cubicBezTo>
                      <a:pt x="7529" y="457"/>
                      <a:pt x="5372" y="2015"/>
                      <a:pt x="2663" y="2058"/>
                    </a:cubicBezTo>
                    <a:cubicBezTo>
                      <a:pt x="2663" y="2058"/>
                      <a:pt x="1" y="11097"/>
                      <a:pt x="8104" y="14073"/>
                    </a:cubicBezTo>
                    <a:cubicBezTo>
                      <a:pt x="16207" y="11095"/>
                      <a:pt x="13545" y="2058"/>
                      <a:pt x="13545" y="2058"/>
                    </a:cubicBezTo>
                    <a:cubicBezTo>
                      <a:pt x="10835" y="2015"/>
                      <a:pt x="8680" y="457"/>
                      <a:pt x="8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4"/>
              <p:cNvSpPr/>
              <p:nvPr/>
            </p:nvSpPr>
            <p:spPr>
              <a:xfrm>
                <a:off x="4111485" y="-1029085"/>
                <a:ext cx="180469" cy="177514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3520" extrusionOk="0">
                    <a:moveTo>
                      <a:pt x="2037" y="465"/>
                    </a:moveTo>
                    <a:cubicBezTo>
                      <a:pt x="2630" y="465"/>
                      <a:pt x="3114" y="947"/>
                      <a:pt x="3114" y="1542"/>
                    </a:cubicBezTo>
                    <a:lnTo>
                      <a:pt x="3114" y="1981"/>
                    </a:lnTo>
                    <a:cubicBezTo>
                      <a:pt x="3114" y="2575"/>
                      <a:pt x="2630" y="3058"/>
                      <a:pt x="2037" y="3058"/>
                    </a:cubicBezTo>
                    <a:lnTo>
                      <a:pt x="1539" y="3058"/>
                    </a:lnTo>
                    <a:cubicBezTo>
                      <a:pt x="945" y="3058"/>
                      <a:pt x="463" y="2576"/>
                      <a:pt x="463" y="1981"/>
                    </a:cubicBezTo>
                    <a:lnTo>
                      <a:pt x="463" y="1542"/>
                    </a:lnTo>
                    <a:cubicBezTo>
                      <a:pt x="463" y="947"/>
                      <a:pt x="945" y="465"/>
                      <a:pt x="1539" y="465"/>
                    </a:cubicBezTo>
                    <a:close/>
                    <a:moveTo>
                      <a:pt x="1539" y="1"/>
                    </a:moveTo>
                    <a:cubicBezTo>
                      <a:pt x="691" y="1"/>
                      <a:pt x="1" y="692"/>
                      <a:pt x="1" y="1540"/>
                    </a:cubicBezTo>
                    <a:lnTo>
                      <a:pt x="1" y="1980"/>
                    </a:lnTo>
                    <a:cubicBezTo>
                      <a:pt x="1" y="2828"/>
                      <a:pt x="691" y="3519"/>
                      <a:pt x="1539" y="3519"/>
                    </a:cubicBezTo>
                    <a:lnTo>
                      <a:pt x="2037" y="3519"/>
                    </a:lnTo>
                    <a:cubicBezTo>
                      <a:pt x="2885" y="3519"/>
                      <a:pt x="3576" y="2828"/>
                      <a:pt x="3576" y="1980"/>
                    </a:cubicBezTo>
                    <a:lnTo>
                      <a:pt x="3576" y="1540"/>
                    </a:lnTo>
                    <a:cubicBezTo>
                      <a:pt x="3576" y="690"/>
                      <a:pt x="2885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4"/>
              <p:cNvSpPr/>
              <p:nvPr/>
            </p:nvSpPr>
            <p:spPr>
              <a:xfrm>
                <a:off x="4070776" y="-927193"/>
                <a:ext cx="261748" cy="26178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91" extrusionOk="0">
                    <a:moveTo>
                      <a:pt x="1508" y="1"/>
                    </a:moveTo>
                    <a:cubicBezTo>
                      <a:pt x="678" y="1"/>
                      <a:pt x="0" y="680"/>
                      <a:pt x="0" y="1509"/>
                    </a:cubicBezTo>
                    <a:lnTo>
                      <a:pt x="0" y="3683"/>
                    </a:lnTo>
                    <a:cubicBezTo>
                      <a:pt x="0" y="4511"/>
                      <a:pt x="678" y="5191"/>
                      <a:pt x="1508" y="5191"/>
                    </a:cubicBezTo>
                    <a:lnTo>
                      <a:pt x="3679" y="5191"/>
                    </a:lnTo>
                    <a:cubicBezTo>
                      <a:pt x="4509" y="5191"/>
                      <a:pt x="5188" y="4511"/>
                      <a:pt x="5188" y="3683"/>
                    </a:cubicBezTo>
                    <a:lnTo>
                      <a:pt x="5188" y="1509"/>
                    </a:lnTo>
                    <a:cubicBezTo>
                      <a:pt x="5188" y="680"/>
                      <a:pt x="4509" y="1"/>
                      <a:pt x="3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4"/>
              <p:cNvSpPr/>
              <p:nvPr/>
            </p:nvSpPr>
            <p:spPr>
              <a:xfrm>
                <a:off x="4087191" y="-910581"/>
                <a:ext cx="245351" cy="245241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4863" extrusionOk="0">
                    <a:moveTo>
                      <a:pt x="4288" y="0"/>
                    </a:moveTo>
                    <a:lnTo>
                      <a:pt x="4288" y="0"/>
                    </a:lnTo>
                    <a:cubicBezTo>
                      <a:pt x="4492" y="258"/>
                      <a:pt x="4616" y="580"/>
                      <a:pt x="4616" y="933"/>
                    </a:cubicBezTo>
                    <a:lnTo>
                      <a:pt x="4616" y="3104"/>
                    </a:lnTo>
                    <a:cubicBezTo>
                      <a:pt x="4616" y="3935"/>
                      <a:pt x="3937" y="4613"/>
                      <a:pt x="3108" y="4613"/>
                    </a:cubicBezTo>
                    <a:lnTo>
                      <a:pt x="935" y="4613"/>
                    </a:lnTo>
                    <a:cubicBezTo>
                      <a:pt x="583" y="4613"/>
                      <a:pt x="261" y="4491"/>
                      <a:pt x="1" y="4287"/>
                    </a:cubicBezTo>
                    <a:lnTo>
                      <a:pt x="1" y="4287"/>
                    </a:lnTo>
                    <a:cubicBezTo>
                      <a:pt x="278" y="4635"/>
                      <a:pt x="704" y="4863"/>
                      <a:pt x="1183" y="4863"/>
                    </a:cubicBezTo>
                    <a:lnTo>
                      <a:pt x="3354" y="4863"/>
                    </a:lnTo>
                    <a:cubicBezTo>
                      <a:pt x="4184" y="4863"/>
                      <a:pt x="4863" y="4183"/>
                      <a:pt x="4863" y="3355"/>
                    </a:cubicBezTo>
                    <a:lnTo>
                      <a:pt x="4863" y="1182"/>
                    </a:lnTo>
                    <a:cubicBezTo>
                      <a:pt x="4863" y="704"/>
                      <a:pt x="4639" y="277"/>
                      <a:pt x="4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4"/>
              <p:cNvSpPr/>
              <p:nvPr/>
            </p:nvSpPr>
            <p:spPr>
              <a:xfrm>
                <a:off x="4162447" y="-865492"/>
                <a:ext cx="78605" cy="15477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3069" extrusionOk="0">
                    <a:moveTo>
                      <a:pt x="779" y="0"/>
                    </a:moveTo>
                    <a:cubicBezTo>
                      <a:pt x="348" y="0"/>
                      <a:pt x="1" y="349"/>
                      <a:pt x="1" y="780"/>
                    </a:cubicBezTo>
                    <a:cubicBezTo>
                      <a:pt x="1" y="1089"/>
                      <a:pt x="181" y="1354"/>
                      <a:pt x="441" y="1479"/>
                    </a:cubicBezTo>
                    <a:lnTo>
                      <a:pt x="54" y="2937"/>
                    </a:lnTo>
                    <a:cubicBezTo>
                      <a:pt x="38" y="3010"/>
                      <a:pt x="87" y="3068"/>
                      <a:pt x="162" y="3068"/>
                    </a:cubicBezTo>
                    <a:lnTo>
                      <a:pt x="1395" y="3068"/>
                    </a:lnTo>
                    <a:cubicBezTo>
                      <a:pt x="1469" y="3068"/>
                      <a:pt x="1517" y="3010"/>
                      <a:pt x="1504" y="2937"/>
                    </a:cubicBezTo>
                    <a:lnTo>
                      <a:pt x="1117" y="1479"/>
                    </a:lnTo>
                    <a:cubicBezTo>
                      <a:pt x="1376" y="1352"/>
                      <a:pt x="1557" y="1089"/>
                      <a:pt x="1557" y="780"/>
                    </a:cubicBezTo>
                    <a:cubicBezTo>
                      <a:pt x="1557" y="349"/>
                      <a:pt x="1208" y="0"/>
                      <a:pt x="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44"/>
            <p:cNvSpPr/>
            <p:nvPr/>
          </p:nvSpPr>
          <p:spPr>
            <a:xfrm>
              <a:off x="8388346" y="3194036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8770175" y="35738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7719950" y="48037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2A5A10-48EF-1B73-C464-8DA83C93B257}"/>
              </a:ext>
            </a:extLst>
          </p:cNvPr>
          <p:cNvSpPr txBox="1"/>
          <p:nvPr/>
        </p:nvSpPr>
        <p:spPr>
          <a:xfrm>
            <a:off x="391926" y="1884533"/>
            <a:ext cx="33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18" name="Picture 1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A686FC6-57E1-6A6A-4E74-FAC4A149C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33" y="1057364"/>
            <a:ext cx="4072756" cy="29718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4"/>
          <p:cNvSpPr/>
          <p:nvPr/>
        </p:nvSpPr>
        <p:spPr>
          <a:xfrm>
            <a:off x="279222" y="1828253"/>
            <a:ext cx="504000" cy="50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8" name="Google Shape;758;p44"/>
          <p:cNvSpPr txBox="1">
            <a:spLocks noGrp="1"/>
          </p:cNvSpPr>
          <p:nvPr>
            <p:ph type="subTitle" idx="3"/>
          </p:nvPr>
        </p:nvSpPr>
        <p:spPr>
          <a:xfrm>
            <a:off x="859422" y="2281103"/>
            <a:ext cx="3333746" cy="504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Reduce dependencies between components of a system, making it more modular and easier to change, maintain, and scale</a:t>
            </a:r>
            <a:endParaRPr dirty="0"/>
          </a:p>
        </p:txBody>
      </p:sp>
      <p:sp>
        <p:nvSpPr>
          <p:cNvPr id="762" name="Google Shape;762;p44"/>
          <p:cNvSpPr txBox="1">
            <a:spLocks noGrp="1"/>
          </p:cNvSpPr>
          <p:nvPr>
            <p:ph type="title" idx="2"/>
          </p:nvPr>
        </p:nvSpPr>
        <p:spPr>
          <a:xfrm>
            <a:off x="859422" y="1803203"/>
            <a:ext cx="2916622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Loose-Coupling</a:t>
            </a:r>
            <a:endParaRPr dirty="0"/>
          </a:p>
        </p:txBody>
      </p:sp>
      <p:sp>
        <p:nvSpPr>
          <p:cNvPr id="766" name="Google Shape;766;p44"/>
          <p:cNvSpPr txBox="1">
            <a:spLocks noGrp="1"/>
          </p:cNvSpPr>
          <p:nvPr>
            <p:ph type="title" idx="15"/>
          </p:nvPr>
        </p:nvSpPr>
        <p:spPr>
          <a:xfrm>
            <a:off x="523285" y="12508"/>
            <a:ext cx="8097429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Good SE Principles</a:t>
            </a:r>
          </a:p>
        </p:txBody>
      </p:sp>
      <p:grpSp>
        <p:nvGrpSpPr>
          <p:cNvPr id="787" name="Google Shape;787;p44"/>
          <p:cNvGrpSpPr/>
          <p:nvPr/>
        </p:nvGrpSpPr>
        <p:grpSpPr>
          <a:xfrm>
            <a:off x="7719950" y="3194036"/>
            <a:ext cx="1728859" cy="2254270"/>
            <a:chOff x="7719950" y="3194036"/>
            <a:chExt cx="1728859" cy="2254270"/>
          </a:xfrm>
        </p:grpSpPr>
        <p:sp>
          <p:nvSpPr>
            <p:cNvPr id="788" name="Google Shape;788;p44"/>
            <p:cNvSpPr/>
            <p:nvPr/>
          </p:nvSpPr>
          <p:spPr>
            <a:xfrm>
              <a:off x="8425286" y="4424570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9" name="Google Shape;789;p44"/>
            <p:cNvGrpSpPr/>
            <p:nvPr/>
          </p:nvGrpSpPr>
          <p:grpSpPr>
            <a:xfrm>
              <a:off x="7908170" y="3794092"/>
              <a:ext cx="1083430" cy="1196998"/>
              <a:chOff x="3659795" y="-1688508"/>
              <a:chExt cx="1083430" cy="1196998"/>
            </a:xfrm>
          </p:grpSpPr>
          <p:sp>
            <p:nvSpPr>
              <p:cNvPr id="790" name="Google Shape;790;p44"/>
              <p:cNvSpPr/>
              <p:nvPr/>
            </p:nvSpPr>
            <p:spPr>
              <a:xfrm>
                <a:off x="3823238" y="-1688508"/>
                <a:ext cx="756333" cy="856201"/>
              </a:xfrm>
              <a:custGeom>
                <a:avLst/>
                <a:gdLst/>
                <a:ahLst/>
                <a:cxnLst/>
                <a:rect l="l" t="t" r="r" b="b"/>
                <a:pathLst>
                  <a:path w="14991" h="16978" extrusionOk="0">
                    <a:moveTo>
                      <a:pt x="0" y="0"/>
                    </a:moveTo>
                    <a:lnTo>
                      <a:pt x="0" y="16978"/>
                    </a:lnTo>
                    <a:lnTo>
                      <a:pt x="14991" y="16978"/>
                    </a:lnTo>
                    <a:lnTo>
                      <a:pt x="14991" y="3647"/>
                    </a:lnTo>
                    <a:lnTo>
                      <a:pt x="1161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4"/>
              <p:cNvSpPr/>
              <p:nvPr/>
            </p:nvSpPr>
            <p:spPr>
              <a:xfrm>
                <a:off x="4409885" y="-1688508"/>
                <a:ext cx="170328" cy="183969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648" extrusionOk="0">
                    <a:moveTo>
                      <a:pt x="0" y="0"/>
                    </a:moveTo>
                    <a:lnTo>
                      <a:pt x="0" y="3647"/>
                    </a:lnTo>
                    <a:lnTo>
                      <a:pt x="3376" y="36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4"/>
              <p:cNvSpPr/>
              <p:nvPr/>
            </p:nvSpPr>
            <p:spPr>
              <a:xfrm>
                <a:off x="3905565" y="-1562481"/>
                <a:ext cx="424608" cy="24156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479" extrusionOk="0">
                    <a:moveTo>
                      <a:pt x="0" y="0"/>
                    </a:moveTo>
                    <a:lnTo>
                      <a:pt x="0" y="478"/>
                    </a:lnTo>
                    <a:lnTo>
                      <a:pt x="8415" y="478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4"/>
              <p:cNvSpPr/>
              <p:nvPr/>
            </p:nvSpPr>
            <p:spPr>
              <a:xfrm>
                <a:off x="3905565" y="-1477503"/>
                <a:ext cx="424608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8415" y="477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4"/>
              <p:cNvSpPr/>
              <p:nvPr/>
            </p:nvSpPr>
            <p:spPr>
              <a:xfrm>
                <a:off x="3905565" y="-1392475"/>
                <a:ext cx="605733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12006" y="477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4"/>
              <p:cNvSpPr/>
              <p:nvPr/>
            </p:nvSpPr>
            <p:spPr>
              <a:xfrm>
                <a:off x="3905565" y="-1307548"/>
                <a:ext cx="605733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12006" y="477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4"/>
              <p:cNvSpPr/>
              <p:nvPr/>
            </p:nvSpPr>
            <p:spPr>
              <a:xfrm>
                <a:off x="3905565" y="-1222519"/>
                <a:ext cx="605733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12006" y="477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4"/>
              <p:cNvSpPr/>
              <p:nvPr/>
            </p:nvSpPr>
            <p:spPr>
              <a:xfrm>
                <a:off x="3905565" y="-1137592"/>
                <a:ext cx="605733" cy="24055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7" extrusionOk="0">
                    <a:moveTo>
                      <a:pt x="0" y="0"/>
                    </a:moveTo>
                    <a:lnTo>
                      <a:pt x="0" y="476"/>
                    </a:lnTo>
                    <a:lnTo>
                      <a:pt x="12006" y="476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4"/>
              <p:cNvSpPr/>
              <p:nvPr/>
            </p:nvSpPr>
            <p:spPr>
              <a:xfrm>
                <a:off x="3905565" y="-1052564"/>
                <a:ext cx="605733" cy="2415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9" extrusionOk="0">
                    <a:moveTo>
                      <a:pt x="0" y="0"/>
                    </a:moveTo>
                    <a:lnTo>
                      <a:pt x="0" y="478"/>
                    </a:lnTo>
                    <a:lnTo>
                      <a:pt x="12006" y="478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4"/>
              <p:cNvSpPr/>
              <p:nvPr/>
            </p:nvSpPr>
            <p:spPr>
              <a:xfrm>
                <a:off x="3905565" y="-967586"/>
                <a:ext cx="605733" cy="24106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478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12006" y="477"/>
                    </a:lnTo>
                    <a:lnTo>
                      <a:pt x="1200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4"/>
              <p:cNvSpPr/>
              <p:nvPr/>
            </p:nvSpPr>
            <p:spPr>
              <a:xfrm>
                <a:off x="3717525" y="-1425092"/>
                <a:ext cx="1025699" cy="781514"/>
              </a:xfrm>
              <a:custGeom>
                <a:avLst/>
                <a:gdLst/>
                <a:ahLst/>
                <a:cxnLst/>
                <a:rect l="l" t="t" r="r" b="b"/>
                <a:pathLst>
                  <a:path w="20330" h="15497" extrusionOk="0">
                    <a:moveTo>
                      <a:pt x="1167" y="0"/>
                    </a:moveTo>
                    <a:cubicBezTo>
                      <a:pt x="491" y="0"/>
                      <a:pt x="0" y="549"/>
                      <a:pt x="76" y="1221"/>
                    </a:cubicBezTo>
                    <a:lnTo>
                      <a:pt x="1554" y="14275"/>
                    </a:lnTo>
                    <a:cubicBezTo>
                      <a:pt x="1629" y="14947"/>
                      <a:pt x="2245" y="15496"/>
                      <a:pt x="2921" y="15496"/>
                    </a:cubicBezTo>
                    <a:lnTo>
                      <a:pt x="17421" y="15496"/>
                    </a:lnTo>
                    <a:cubicBezTo>
                      <a:pt x="18097" y="15496"/>
                      <a:pt x="18724" y="14948"/>
                      <a:pt x="18813" y="14278"/>
                    </a:cubicBezTo>
                    <a:lnTo>
                      <a:pt x="20241" y="3653"/>
                    </a:lnTo>
                    <a:cubicBezTo>
                      <a:pt x="20330" y="2985"/>
                      <a:pt x="19851" y="2437"/>
                      <a:pt x="19176" y="2437"/>
                    </a:cubicBezTo>
                    <a:lnTo>
                      <a:pt x="11801" y="2437"/>
                    </a:lnTo>
                    <a:lnTo>
                      <a:pt x="11801" y="2438"/>
                    </a:lnTo>
                    <a:cubicBezTo>
                      <a:pt x="11126" y="2438"/>
                      <a:pt x="10573" y="1890"/>
                      <a:pt x="10573" y="1220"/>
                    </a:cubicBezTo>
                    <a:cubicBezTo>
                      <a:pt x="10573" y="549"/>
                      <a:pt x="10020" y="0"/>
                      <a:pt x="93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4"/>
              <p:cNvSpPr/>
              <p:nvPr/>
            </p:nvSpPr>
            <p:spPr>
              <a:xfrm>
                <a:off x="3659795" y="-1425092"/>
                <a:ext cx="1025699" cy="781564"/>
              </a:xfrm>
              <a:custGeom>
                <a:avLst/>
                <a:gdLst/>
                <a:ahLst/>
                <a:cxnLst/>
                <a:rect l="l" t="t" r="r" b="b"/>
                <a:pathLst>
                  <a:path w="20330" h="15498" extrusionOk="0">
                    <a:moveTo>
                      <a:pt x="1167" y="0"/>
                    </a:moveTo>
                    <a:cubicBezTo>
                      <a:pt x="491" y="0"/>
                      <a:pt x="1" y="549"/>
                      <a:pt x="77" y="1221"/>
                    </a:cubicBezTo>
                    <a:lnTo>
                      <a:pt x="1553" y="14276"/>
                    </a:lnTo>
                    <a:cubicBezTo>
                      <a:pt x="1628" y="14948"/>
                      <a:pt x="2244" y="15497"/>
                      <a:pt x="2920" y="15497"/>
                    </a:cubicBezTo>
                    <a:lnTo>
                      <a:pt x="17420" y="15497"/>
                    </a:lnTo>
                    <a:cubicBezTo>
                      <a:pt x="18096" y="15497"/>
                      <a:pt x="18724" y="14949"/>
                      <a:pt x="18812" y="14279"/>
                    </a:cubicBezTo>
                    <a:lnTo>
                      <a:pt x="20241" y="3654"/>
                    </a:lnTo>
                    <a:cubicBezTo>
                      <a:pt x="20329" y="2986"/>
                      <a:pt x="19850" y="2438"/>
                      <a:pt x="19174" y="2438"/>
                    </a:cubicBezTo>
                    <a:lnTo>
                      <a:pt x="11802" y="2438"/>
                    </a:lnTo>
                    <a:cubicBezTo>
                      <a:pt x="11127" y="2438"/>
                      <a:pt x="10574" y="1890"/>
                      <a:pt x="10574" y="1220"/>
                    </a:cubicBezTo>
                    <a:cubicBezTo>
                      <a:pt x="10574" y="549"/>
                      <a:pt x="10020" y="0"/>
                      <a:pt x="93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3792478" y="-1201262"/>
                <a:ext cx="817734" cy="709752"/>
              </a:xfrm>
              <a:custGeom>
                <a:avLst/>
                <a:gdLst/>
                <a:ahLst/>
                <a:cxnLst/>
                <a:rect l="l" t="t" r="r" b="b"/>
                <a:pathLst>
                  <a:path w="16208" h="14074" extrusionOk="0">
                    <a:moveTo>
                      <a:pt x="8104" y="1"/>
                    </a:moveTo>
                    <a:cubicBezTo>
                      <a:pt x="7529" y="457"/>
                      <a:pt x="5372" y="2015"/>
                      <a:pt x="2663" y="2058"/>
                    </a:cubicBezTo>
                    <a:cubicBezTo>
                      <a:pt x="2663" y="2058"/>
                      <a:pt x="1" y="11097"/>
                      <a:pt x="8104" y="14073"/>
                    </a:cubicBezTo>
                    <a:cubicBezTo>
                      <a:pt x="16207" y="11095"/>
                      <a:pt x="13545" y="2058"/>
                      <a:pt x="13545" y="2058"/>
                    </a:cubicBezTo>
                    <a:cubicBezTo>
                      <a:pt x="10835" y="2015"/>
                      <a:pt x="8680" y="457"/>
                      <a:pt x="8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4"/>
              <p:cNvSpPr/>
              <p:nvPr/>
            </p:nvSpPr>
            <p:spPr>
              <a:xfrm>
                <a:off x="4111485" y="-1029085"/>
                <a:ext cx="180469" cy="177514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3520" extrusionOk="0">
                    <a:moveTo>
                      <a:pt x="2037" y="465"/>
                    </a:moveTo>
                    <a:cubicBezTo>
                      <a:pt x="2630" y="465"/>
                      <a:pt x="3114" y="947"/>
                      <a:pt x="3114" y="1542"/>
                    </a:cubicBezTo>
                    <a:lnTo>
                      <a:pt x="3114" y="1981"/>
                    </a:lnTo>
                    <a:cubicBezTo>
                      <a:pt x="3114" y="2575"/>
                      <a:pt x="2630" y="3058"/>
                      <a:pt x="2037" y="3058"/>
                    </a:cubicBezTo>
                    <a:lnTo>
                      <a:pt x="1539" y="3058"/>
                    </a:lnTo>
                    <a:cubicBezTo>
                      <a:pt x="945" y="3058"/>
                      <a:pt x="463" y="2576"/>
                      <a:pt x="463" y="1981"/>
                    </a:cubicBezTo>
                    <a:lnTo>
                      <a:pt x="463" y="1542"/>
                    </a:lnTo>
                    <a:cubicBezTo>
                      <a:pt x="463" y="947"/>
                      <a:pt x="945" y="465"/>
                      <a:pt x="1539" y="465"/>
                    </a:cubicBezTo>
                    <a:close/>
                    <a:moveTo>
                      <a:pt x="1539" y="1"/>
                    </a:moveTo>
                    <a:cubicBezTo>
                      <a:pt x="691" y="1"/>
                      <a:pt x="1" y="692"/>
                      <a:pt x="1" y="1540"/>
                    </a:cubicBezTo>
                    <a:lnTo>
                      <a:pt x="1" y="1980"/>
                    </a:lnTo>
                    <a:cubicBezTo>
                      <a:pt x="1" y="2828"/>
                      <a:pt x="691" y="3519"/>
                      <a:pt x="1539" y="3519"/>
                    </a:cubicBezTo>
                    <a:lnTo>
                      <a:pt x="2037" y="3519"/>
                    </a:lnTo>
                    <a:cubicBezTo>
                      <a:pt x="2885" y="3519"/>
                      <a:pt x="3576" y="2828"/>
                      <a:pt x="3576" y="1980"/>
                    </a:cubicBezTo>
                    <a:lnTo>
                      <a:pt x="3576" y="1540"/>
                    </a:lnTo>
                    <a:cubicBezTo>
                      <a:pt x="3576" y="690"/>
                      <a:pt x="2885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4"/>
              <p:cNvSpPr/>
              <p:nvPr/>
            </p:nvSpPr>
            <p:spPr>
              <a:xfrm>
                <a:off x="4070776" y="-927193"/>
                <a:ext cx="261748" cy="26178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91" extrusionOk="0">
                    <a:moveTo>
                      <a:pt x="1508" y="1"/>
                    </a:moveTo>
                    <a:cubicBezTo>
                      <a:pt x="678" y="1"/>
                      <a:pt x="0" y="680"/>
                      <a:pt x="0" y="1509"/>
                    </a:cubicBezTo>
                    <a:lnTo>
                      <a:pt x="0" y="3683"/>
                    </a:lnTo>
                    <a:cubicBezTo>
                      <a:pt x="0" y="4511"/>
                      <a:pt x="678" y="5191"/>
                      <a:pt x="1508" y="5191"/>
                    </a:cubicBezTo>
                    <a:lnTo>
                      <a:pt x="3679" y="5191"/>
                    </a:lnTo>
                    <a:cubicBezTo>
                      <a:pt x="4509" y="5191"/>
                      <a:pt x="5188" y="4511"/>
                      <a:pt x="5188" y="3683"/>
                    </a:cubicBezTo>
                    <a:lnTo>
                      <a:pt x="5188" y="1509"/>
                    </a:lnTo>
                    <a:cubicBezTo>
                      <a:pt x="5188" y="680"/>
                      <a:pt x="4509" y="1"/>
                      <a:pt x="3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4"/>
              <p:cNvSpPr/>
              <p:nvPr/>
            </p:nvSpPr>
            <p:spPr>
              <a:xfrm>
                <a:off x="4087191" y="-910581"/>
                <a:ext cx="245351" cy="245241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4863" extrusionOk="0">
                    <a:moveTo>
                      <a:pt x="4288" y="0"/>
                    </a:moveTo>
                    <a:lnTo>
                      <a:pt x="4288" y="0"/>
                    </a:lnTo>
                    <a:cubicBezTo>
                      <a:pt x="4492" y="258"/>
                      <a:pt x="4616" y="580"/>
                      <a:pt x="4616" y="933"/>
                    </a:cubicBezTo>
                    <a:lnTo>
                      <a:pt x="4616" y="3104"/>
                    </a:lnTo>
                    <a:cubicBezTo>
                      <a:pt x="4616" y="3935"/>
                      <a:pt x="3937" y="4613"/>
                      <a:pt x="3108" y="4613"/>
                    </a:cubicBezTo>
                    <a:lnTo>
                      <a:pt x="935" y="4613"/>
                    </a:lnTo>
                    <a:cubicBezTo>
                      <a:pt x="583" y="4613"/>
                      <a:pt x="261" y="4491"/>
                      <a:pt x="1" y="4287"/>
                    </a:cubicBezTo>
                    <a:lnTo>
                      <a:pt x="1" y="4287"/>
                    </a:lnTo>
                    <a:cubicBezTo>
                      <a:pt x="278" y="4635"/>
                      <a:pt x="704" y="4863"/>
                      <a:pt x="1183" y="4863"/>
                    </a:cubicBezTo>
                    <a:lnTo>
                      <a:pt x="3354" y="4863"/>
                    </a:lnTo>
                    <a:cubicBezTo>
                      <a:pt x="4184" y="4863"/>
                      <a:pt x="4863" y="4183"/>
                      <a:pt x="4863" y="3355"/>
                    </a:cubicBezTo>
                    <a:lnTo>
                      <a:pt x="4863" y="1182"/>
                    </a:lnTo>
                    <a:cubicBezTo>
                      <a:pt x="4863" y="704"/>
                      <a:pt x="4639" y="277"/>
                      <a:pt x="4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4"/>
              <p:cNvSpPr/>
              <p:nvPr/>
            </p:nvSpPr>
            <p:spPr>
              <a:xfrm>
                <a:off x="4162447" y="-865492"/>
                <a:ext cx="78605" cy="15477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3069" extrusionOk="0">
                    <a:moveTo>
                      <a:pt x="779" y="0"/>
                    </a:moveTo>
                    <a:cubicBezTo>
                      <a:pt x="348" y="0"/>
                      <a:pt x="1" y="349"/>
                      <a:pt x="1" y="780"/>
                    </a:cubicBezTo>
                    <a:cubicBezTo>
                      <a:pt x="1" y="1089"/>
                      <a:pt x="181" y="1354"/>
                      <a:pt x="441" y="1479"/>
                    </a:cubicBezTo>
                    <a:lnTo>
                      <a:pt x="54" y="2937"/>
                    </a:lnTo>
                    <a:cubicBezTo>
                      <a:pt x="38" y="3010"/>
                      <a:pt x="87" y="3068"/>
                      <a:pt x="162" y="3068"/>
                    </a:cubicBezTo>
                    <a:lnTo>
                      <a:pt x="1395" y="3068"/>
                    </a:lnTo>
                    <a:cubicBezTo>
                      <a:pt x="1469" y="3068"/>
                      <a:pt x="1517" y="3010"/>
                      <a:pt x="1504" y="2937"/>
                    </a:cubicBezTo>
                    <a:lnTo>
                      <a:pt x="1117" y="1479"/>
                    </a:lnTo>
                    <a:cubicBezTo>
                      <a:pt x="1376" y="1352"/>
                      <a:pt x="1557" y="1089"/>
                      <a:pt x="1557" y="780"/>
                    </a:cubicBezTo>
                    <a:cubicBezTo>
                      <a:pt x="1557" y="349"/>
                      <a:pt x="1208" y="0"/>
                      <a:pt x="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44"/>
            <p:cNvSpPr/>
            <p:nvPr/>
          </p:nvSpPr>
          <p:spPr>
            <a:xfrm>
              <a:off x="8388346" y="3194036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8770175" y="35738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7719950" y="48037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438C49-632A-CCA4-E463-05B6FB9D019E}"/>
              </a:ext>
            </a:extLst>
          </p:cNvPr>
          <p:cNvSpPr txBox="1"/>
          <p:nvPr/>
        </p:nvSpPr>
        <p:spPr>
          <a:xfrm>
            <a:off x="361649" y="1926064"/>
            <a:ext cx="33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19" name="Picture 1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6CD1A1F-3CAC-F06D-EA7B-ABDC3169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92" y="822253"/>
            <a:ext cx="3250411" cy="2371784"/>
          </a:xfrm>
          <a:prstGeom prst="rect">
            <a:avLst/>
          </a:prstGeom>
        </p:spPr>
      </p:pic>
      <p:pic>
        <p:nvPicPr>
          <p:cNvPr id="21" name="Picture 2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80EE365-B1A8-2E96-3E29-BD41A2D69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767" y="2479917"/>
            <a:ext cx="4391123" cy="25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40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4"/>
          <p:cNvSpPr txBox="1">
            <a:spLocks noGrp="1"/>
          </p:cNvSpPr>
          <p:nvPr>
            <p:ph type="title" idx="15"/>
          </p:nvPr>
        </p:nvSpPr>
        <p:spPr>
          <a:xfrm>
            <a:off x="523285" y="12508"/>
            <a:ext cx="8097429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Good SE Principles</a:t>
            </a:r>
          </a:p>
        </p:txBody>
      </p:sp>
      <p:sp>
        <p:nvSpPr>
          <p:cNvPr id="2" name="Google Shape;757;p44">
            <a:extLst>
              <a:ext uri="{FF2B5EF4-FFF2-40B4-BE49-F238E27FC236}">
                <a16:creationId xmlns:a16="http://schemas.microsoft.com/office/drawing/2014/main" id="{D6BE08C8-1263-AEAF-3FA6-2F1E348B55F9}"/>
              </a:ext>
            </a:extLst>
          </p:cNvPr>
          <p:cNvSpPr txBox="1">
            <a:spLocks/>
          </p:cNvSpPr>
          <p:nvPr/>
        </p:nvSpPr>
        <p:spPr>
          <a:xfrm>
            <a:off x="747455" y="2360358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SG"/>
              <a:t>Ability to use existing components without having to modify them extensively</a:t>
            </a:r>
            <a:endParaRPr lang="en-SG" dirty="0"/>
          </a:p>
        </p:txBody>
      </p:sp>
      <p:sp>
        <p:nvSpPr>
          <p:cNvPr id="3" name="Google Shape;759;p44">
            <a:extLst>
              <a:ext uri="{FF2B5EF4-FFF2-40B4-BE49-F238E27FC236}">
                <a16:creationId xmlns:a16="http://schemas.microsoft.com/office/drawing/2014/main" id="{C72ADFC4-C3E7-9FA9-ADFE-8308770E75C7}"/>
              </a:ext>
            </a:extLst>
          </p:cNvPr>
          <p:cNvSpPr txBox="1">
            <a:spLocks/>
          </p:cNvSpPr>
          <p:nvPr/>
        </p:nvSpPr>
        <p:spPr>
          <a:xfrm>
            <a:off x="747455" y="1882458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/>
              <a:t>Reusability</a:t>
            </a:r>
            <a:endParaRPr lang="en-SG" dirty="0"/>
          </a:p>
        </p:txBody>
      </p:sp>
      <p:sp>
        <p:nvSpPr>
          <p:cNvPr id="4" name="Google Shape;769;p44">
            <a:extLst>
              <a:ext uri="{FF2B5EF4-FFF2-40B4-BE49-F238E27FC236}">
                <a16:creationId xmlns:a16="http://schemas.microsoft.com/office/drawing/2014/main" id="{2130E15C-1870-578C-109C-CBF34D754277}"/>
              </a:ext>
            </a:extLst>
          </p:cNvPr>
          <p:cNvSpPr/>
          <p:nvPr/>
        </p:nvSpPr>
        <p:spPr>
          <a:xfrm>
            <a:off x="167255" y="1907808"/>
            <a:ext cx="504000" cy="50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F3F92-8727-29D4-C7E3-D472F6948CE6}"/>
              </a:ext>
            </a:extLst>
          </p:cNvPr>
          <p:cNvSpPr txBox="1"/>
          <p:nvPr/>
        </p:nvSpPr>
        <p:spPr>
          <a:xfrm>
            <a:off x="249683" y="2005618"/>
            <a:ext cx="33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chemeClr val="accent2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09321-8056-2A92-16CE-B524FB8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87" y="744454"/>
            <a:ext cx="3524676" cy="245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540249-F3AA-7728-50FA-3AB65C6D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614" y="2634692"/>
            <a:ext cx="4708785" cy="11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24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4"/>
          <p:cNvSpPr txBox="1">
            <a:spLocks noGrp="1"/>
          </p:cNvSpPr>
          <p:nvPr>
            <p:ph type="title" idx="15"/>
          </p:nvPr>
        </p:nvSpPr>
        <p:spPr>
          <a:xfrm>
            <a:off x="523285" y="12508"/>
            <a:ext cx="8097429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Good SE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84062-5C65-C8E8-1781-2904A3F7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40" y="891917"/>
            <a:ext cx="4763537" cy="4602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129D9E-B8B9-75D0-14D2-281155613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4" y="783770"/>
            <a:ext cx="1802215" cy="39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DF84A6-E864-9E88-076C-E7F518F1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688" y="783770"/>
            <a:ext cx="1793026" cy="38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57758-F40C-D46C-3C20-27326DDD9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313" y="1554732"/>
            <a:ext cx="2474815" cy="1617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E3E8F-CB47-289F-9C47-75B3262C4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470" y="2578568"/>
            <a:ext cx="2928038" cy="2097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ED0A6-40AB-E432-DDF5-D929AA4858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818" y="1725322"/>
            <a:ext cx="2986518" cy="2097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D70FE5-6892-8487-0229-F85B3853F648}"/>
              </a:ext>
            </a:extLst>
          </p:cNvPr>
          <p:cNvSpPr txBox="1"/>
          <p:nvPr/>
        </p:nvSpPr>
        <p:spPr>
          <a:xfrm>
            <a:off x="692718" y="476963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C4452-91FC-F5B0-BC55-CD643258C18F}"/>
              </a:ext>
            </a:extLst>
          </p:cNvPr>
          <p:cNvSpPr txBox="1"/>
          <p:nvPr/>
        </p:nvSpPr>
        <p:spPr>
          <a:xfrm>
            <a:off x="7377792" y="4615741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392466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>
            <a:off x="1518900" y="20228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2314500" y="287545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3113700" y="37251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720000" y="1171900"/>
            <a:ext cx="810000" cy="55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541221" y="1127950"/>
            <a:ext cx="5150861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2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2328900" y="2015670"/>
            <a:ext cx="5052401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Solution: DressSense.AI</a:t>
            </a:r>
            <a:endParaRPr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6"/>
          </p:nvPr>
        </p:nvSpPr>
        <p:spPr>
          <a:xfrm>
            <a:off x="3124500" y="2875750"/>
            <a:ext cx="45000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Solution Demo</a:t>
            </a:r>
            <a:endParaRPr dirty="0"/>
          </a:p>
        </p:txBody>
      </p:sp>
      <p:sp>
        <p:nvSpPr>
          <p:cNvPr id="345" name="Google Shape;345;p36"/>
          <p:cNvSpPr txBox="1">
            <a:spLocks noGrp="1"/>
          </p:cNvSpPr>
          <p:nvPr>
            <p:ph type="title" idx="7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488527" y="-1112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8" name="Google Shape;348;p36"/>
          <p:cNvSpPr txBox="1">
            <a:spLocks noGrp="1"/>
          </p:cNvSpPr>
          <p:nvPr>
            <p:ph type="title" idx="13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DressSense.AI</a:t>
            </a:r>
            <a:endParaRPr dirty="0"/>
          </a:p>
        </p:txBody>
      </p:sp>
      <p:sp>
        <p:nvSpPr>
          <p:cNvPr id="349" name="Google Shape;349;p36"/>
          <p:cNvSpPr txBox="1">
            <a:spLocks noGrp="1"/>
          </p:cNvSpPr>
          <p:nvPr>
            <p:ph type="title" idx="14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51" name="Google Shape;351;p36"/>
          <p:cNvGrpSpPr/>
          <p:nvPr/>
        </p:nvGrpSpPr>
        <p:grpSpPr>
          <a:xfrm>
            <a:off x="-304800" y="3302886"/>
            <a:ext cx="2526009" cy="2145420"/>
            <a:chOff x="-304800" y="3302886"/>
            <a:chExt cx="2526009" cy="2145420"/>
          </a:xfrm>
        </p:grpSpPr>
        <p:sp>
          <p:nvSpPr>
            <p:cNvPr id="352" name="Google Shape;352;p36"/>
            <p:cNvSpPr/>
            <p:nvPr/>
          </p:nvSpPr>
          <p:spPr>
            <a:xfrm flipH="1">
              <a:off x="-304800" y="4424570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flipH="1">
              <a:off x="297617" y="3302886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flipH="1">
              <a:off x="76203" y="368266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flipH="1">
              <a:off x="2032990" y="48037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36"/>
            <p:cNvGrpSpPr/>
            <p:nvPr/>
          </p:nvGrpSpPr>
          <p:grpSpPr>
            <a:xfrm>
              <a:off x="152389" y="3544991"/>
              <a:ext cx="1804419" cy="1446116"/>
              <a:chOff x="1000664" y="3512341"/>
              <a:chExt cx="1804419" cy="1446116"/>
            </a:xfrm>
          </p:grpSpPr>
          <p:sp>
            <p:nvSpPr>
              <p:cNvPr id="357" name="Google Shape;357;p36"/>
              <p:cNvSpPr/>
              <p:nvPr/>
            </p:nvSpPr>
            <p:spPr>
              <a:xfrm>
                <a:off x="1094142" y="3946510"/>
                <a:ext cx="1617416" cy="987006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1147049" y="4000759"/>
                <a:ext cx="1511793" cy="771553"/>
              </a:xfrm>
              <a:custGeom>
                <a:avLst/>
                <a:gdLst/>
                <a:ahLst/>
                <a:cxnLst/>
                <a:rect l="l" t="t" r="r" b="b"/>
                <a:pathLst>
                  <a:path w="25878" h="13207" extrusionOk="0">
                    <a:moveTo>
                      <a:pt x="1" y="1"/>
                    </a:moveTo>
                    <a:lnTo>
                      <a:pt x="1" y="13206"/>
                    </a:lnTo>
                    <a:lnTo>
                      <a:pt x="25877" y="13206"/>
                    </a:lnTo>
                    <a:lnTo>
                      <a:pt x="258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1000664" y="4832386"/>
                <a:ext cx="1804419" cy="12607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1724288" y="4832971"/>
                <a:ext cx="358115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1265139" y="4128081"/>
                <a:ext cx="554231" cy="554114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9485" extrusionOk="0">
                    <a:moveTo>
                      <a:pt x="4744" y="0"/>
                    </a:moveTo>
                    <a:cubicBezTo>
                      <a:pt x="2124" y="0"/>
                      <a:pt x="1" y="2124"/>
                      <a:pt x="1" y="4743"/>
                    </a:cubicBezTo>
                    <a:cubicBezTo>
                      <a:pt x="1" y="7362"/>
                      <a:pt x="2125" y="9485"/>
                      <a:pt x="4744" y="9485"/>
                    </a:cubicBezTo>
                    <a:cubicBezTo>
                      <a:pt x="7363" y="9485"/>
                      <a:pt x="9486" y="7362"/>
                      <a:pt x="9486" y="4743"/>
                    </a:cubicBezTo>
                    <a:cubicBezTo>
                      <a:pt x="9486" y="2124"/>
                      <a:pt x="7363" y="0"/>
                      <a:pt x="47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1455077" y="4229331"/>
                <a:ext cx="174617" cy="17175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40" extrusionOk="0">
                    <a:moveTo>
                      <a:pt x="1704" y="385"/>
                    </a:moveTo>
                    <a:cubicBezTo>
                      <a:pt x="2200" y="385"/>
                      <a:pt x="2604" y="790"/>
                      <a:pt x="2604" y="1286"/>
                    </a:cubicBezTo>
                    <a:lnTo>
                      <a:pt x="2604" y="1653"/>
                    </a:lnTo>
                    <a:cubicBezTo>
                      <a:pt x="2604" y="2149"/>
                      <a:pt x="2199" y="2554"/>
                      <a:pt x="1704" y="2554"/>
                    </a:cubicBezTo>
                    <a:lnTo>
                      <a:pt x="1286" y="2554"/>
                    </a:lnTo>
                    <a:cubicBezTo>
                      <a:pt x="791" y="2554"/>
                      <a:pt x="387" y="2150"/>
                      <a:pt x="387" y="1653"/>
                    </a:cubicBezTo>
                    <a:lnTo>
                      <a:pt x="387" y="1286"/>
                    </a:lnTo>
                    <a:cubicBezTo>
                      <a:pt x="387" y="790"/>
                      <a:pt x="791" y="385"/>
                      <a:pt x="1286" y="385"/>
                    </a:cubicBezTo>
                    <a:close/>
                    <a:moveTo>
                      <a:pt x="1286" y="0"/>
                    </a:moveTo>
                    <a:cubicBezTo>
                      <a:pt x="577" y="0"/>
                      <a:pt x="1" y="577"/>
                      <a:pt x="1" y="1286"/>
                    </a:cubicBezTo>
                    <a:lnTo>
                      <a:pt x="1" y="1653"/>
                    </a:lnTo>
                    <a:cubicBezTo>
                      <a:pt x="1" y="2363"/>
                      <a:pt x="578" y="2940"/>
                      <a:pt x="1286" y="2940"/>
                    </a:cubicBezTo>
                    <a:lnTo>
                      <a:pt x="1704" y="2940"/>
                    </a:lnTo>
                    <a:cubicBezTo>
                      <a:pt x="2412" y="2940"/>
                      <a:pt x="2988" y="2363"/>
                      <a:pt x="2988" y="1653"/>
                    </a:cubicBezTo>
                    <a:lnTo>
                      <a:pt x="2988" y="1286"/>
                    </a:lnTo>
                    <a:cubicBezTo>
                      <a:pt x="2988" y="577"/>
                      <a:pt x="2412" y="0"/>
                      <a:pt x="17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1415734" y="4327833"/>
                <a:ext cx="253368" cy="2534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8" extrusionOk="0">
                    <a:moveTo>
                      <a:pt x="1260" y="0"/>
                    </a:moveTo>
                    <a:cubicBezTo>
                      <a:pt x="567" y="0"/>
                      <a:pt x="1" y="568"/>
                      <a:pt x="1" y="1262"/>
                    </a:cubicBezTo>
                    <a:lnTo>
                      <a:pt x="1" y="3076"/>
                    </a:lnTo>
                    <a:cubicBezTo>
                      <a:pt x="1" y="3770"/>
                      <a:pt x="567" y="4338"/>
                      <a:pt x="1260" y="4338"/>
                    </a:cubicBezTo>
                    <a:lnTo>
                      <a:pt x="3076" y="4338"/>
                    </a:lnTo>
                    <a:cubicBezTo>
                      <a:pt x="3768" y="4338"/>
                      <a:pt x="4336" y="3770"/>
                      <a:pt x="4336" y="3076"/>
                    </a:cubicBezTo>
                    <a:lnTo>
                      <a:pt x="4336" y="1262"/>
                    </a:lnTo>
                    <a:cubicBezTo>
                      <a:pt x="4336" y="568"/>
                      <a:pt x="3768" y="0"/>
                      <a:pt x="3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1431693" y="4343792"/>
                <a:ext cx="237419" cy="237536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4066" extrusionOk="0">
                    <a:moveTo>
                      <a:pt x="3583" y="1"/>
                    </a:moveTo>
                    <a:cubicBezTo>
                      <a:pt x="3753" y="216"/>
                      <a:pt x="3855" y="487"/>
                      <a:pt x="3855" y="780"/>
                    </a:cubicBezTo>
                    <a:lnTo>
                      <a:pt x="3855" y="2596"/>
                    </a:lnTo>
                    <a:cubicBezTo>
                      <a:pt x="3855" y="3290"/>
                      <a:pt x="3288" y="3857"/>
                      <a:pt x="2595" y="3857"/>
                    </a:cubicBezTo>
                    <a:lnTo>
                      <a:pt x="779" y="3857"/>
                    </a:lnTo>
                    <a:cubicBezTo>
                      <a:pt x="486" y="3857"/>
                      <a:pt x="215" y="3754"/>
                      <a:pt x="0" y="3585"/>
                    </a:cubicBezTo>
                    <a:lnTo>
                      <a:pt x="0" y="3585"/>
                    </a:lnTo>
                    <a:cubicBezTo>
                      <a:pt x="231" y="3877"/>
                      <a:pt x="589" y="4066"/>
                      <a:pt x="987" y="4066"/>
                    </a:cubicBezTo>
                    <a:lnTo>
                      <a:pt x="2803" y="4066"/>
                    </a:lnTo>
                    <a:cubicBezTo>
                      <a:pt x="3495" y="4066"/>
                      <a:pt x="4063" y="3498"/>
                      <a:pt x="4063" y="2804"/>
                    </a:cubicBezTo>
                    <a:lnTo>
                      <a:pt x="4063" y="990"/>
                    </a:lnTo>
                    <a:cubicBezTo>
                      <a:pt x="4063" y="588"/>
                      <a:pt x="3873" y="232"/>
                      <a:pt x="35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1504359" y="4387519"/>
                <a:ext cx="76121" cy="14990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566" extrusionOk="0">
                    <a:moveTo>
                      <a:pt x="652" y="1"/>
                    </a:moveTo>
                    <a:cubicBezTo>
                      <a:pt x="292" y="1"/>
                      <a:pt x="1" y="292"/>
                      <a:pt x="1" y="652"/>
                    </a:cubicBezTo>
                    <a:cubicBezTo>
                      <a:pt x="1" y="910"/>
                      <a:pt x="152" y="1131"/>
                      <a:pt x="369" y="1235"/>
                    </a:cubicBezTo>
                    <a:lnTo>
                      <a:pt x="46" y="2454"/>
                    </a:lnTo>
                    <a:cubicBezTo>
                      <a:pt x="32" y="2516"/>
                      <a:pt x="74" y="2566"/>
                      <a:pt x="135" y="2566"/>
                    </a:cubicBezTo>
                    <a:lnTo>
                      <a:pt x="1166" y="2566"/>
                    </a:lnTo>
                    <a:cubicBezTo>
                      <a:pt x="1227" y="2566"/>
                      <a:pt x="1269" y="2516"/>
                      <a:pt x="1256" y="2454"/>
                    </a:cubicBezTo>
                    <a:lnTo>
                      <a:pt x="934" y="1235"/>
                    </a:lnTo>
                    <a:cubicBezTo>
                      <a:pt x="1151" y="1131"/>
                      <a:pt x="1303" y="910"/>
                      <a:pt x="1303" y="652"/>
                    </a:cubicBezTo>
                    <a:cubicBezTo>
                      <a:pt x="1303" y="292"/>
                      <a:pt x="1012" y="1"/>
                      <a:pt x="6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2074233" y="4175549"/>
                <a:ext cx="317805" cy="22024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377" extrusionOk="0">
                    <a:moveTo>
                      <a:pt x="0" y="0"/>
                    </a:moveTo>
                    <a:lnTo>
                      <a:pt x="0" y="377"/>
                    </a:lnTo>
                    <a:lnTo>
                      <a:pt x="5440" y="377"/>
                    </a:lnTo>
                    <a:lnTo>
                      <a:pt x="54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1946263" y="4233949"/>
                <a:ext cx="573568" cy="22141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9818" y="378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1946263" y="4349463"/>
                <a:ext cx="573568" cy="123149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2108" extrusionOk="0">
                    <a:moveTo>
                      <a:pt x="8402" y="1"/>
                    </a:moveTo>
                    <a:cubicBezTo>
                      <a:pt x="8401" y="1"/>
                      <a:pt x="8401" y="1"/>
                      <a:pt x="8400" y="1"/>
                    </a:cubicBezTo>
                    <a:lnTo>
                      <a:pt x="1418" y="1"/>
                    </a:lnTo>
                    <a:cubicBezTo>
                      <a:pt x="638" y="1"/>
                      <a:pt x="0" y="475"/>
                      <a:pt x="0" y="1054"/>
                    </a:cubicBezTo>
                    <a:cubicBezTo>
                      <a:pt x="0" y="1634"/>
                      <a:pt x="638" y="2108"/>
                      <a:pt x="1418" y="2108"/>
                    </a:cubicBezTo>
                    <a:lnTo>
                      <a:pt x="8400" y="2108"/>
                    </a:lnTo>
                    <a:cubicBezTo>
                      <a:pt x="9180" y="2108"/>
                      <a:pt x="9818" y="1633"/>
                      <a:pt x="9818" y="1054"/>
                    </a:cubicBezTo>
                    <a:cubicBezTo>
                      <a:pt x="9818" y="475"/>
                      <a:pt x="9182" y="1"/>
                      <a:pt x="8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207698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6" y="1"/>
                      <a:pt x="0" y="78"/>
                      <a:pt x="0" y="173"/>
                    </a:cubicBezTo>
                    <a:cubicBezTo>
                      <a:pt x="0" y="268"/>
                      <a:pt x="76" y="345"/>
                      <a:pt x="172" y="345"/>
                    </a:cubicBezTo>
                    <a:cubicBezTo>
                      <a:pt x="267" y="345"/>
                      <a:pt x="345" y="268"/>
                      <a:pt x="345" y="173"/>
                    </a:cubicBezTo>
                    <a:cubicBezTo>
                      <a:pt x="345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2135382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8"/>
                      <a:pt x="78" y="345"/>
                      <a:pt x="173" y="345"/>
                    </a:cubicBezTo>
                    <a:cubicBezTo>
                      <a:pt x="269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219390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3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8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225242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5"/>
                      <a:pt x="172" y="345"/>
                    </a:cubicBezTo>
                    <a:cubicBezTo>
                      <a:pt x="267" y="345"/>
                      <a:pt x="344" y="268"/>
                      <a:pt x="344" y="173"/>
                    </a:cubicBezTo>
                    <a:cubicBezTo>
                      <a:pt x="344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2310881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7" y="1"/>
                      <a:pt x="1" y="78"/>
                      <a:pt x="1" y="173"/>
                    </a:cubicBezTo>
                    <a:cubicBezTo>
                      <a:pt x="1" y="268"/>
                      <a:pt x="77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>
                <a:off x="236934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2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70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2133687" y="4554417"/>
                <a:ext cx="199154" cy="8079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383" extrusionOk="0">
                    <a:moveTo>
                      <a:pt x="1" y="1"/>
                    </a:moveTo>
                    <a:lnTo>
                      <a:pt x="1" y="1382"/>
                    </a:lnTo>
                    <a:lnTo>
                      <a:pt x="3408" y="1382"/>
                    </a:lnTo>
                    <a:lnTo>
                      <a:pt x="34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2168822" y="4583822"/>
                <a:ext cx="128816" cy="22083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378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204" y="377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1533882" y="3512341"/>
                <a:ext cx="750639" cy="651792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1771699" y="3711040"/>
                <a:ext cx="291165" cy="228364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1810167" y="3602249"/>
                <a:ext cx="474546" cy="561825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" name="Google Shape;380;p36"/>
          <p:cNvGrpSpPr/>
          <p:nvPr/>
        </p:nvGrpSpPr>
        <p:grpSpPr>
          <a:xfrm>
            <a:off x="7280189" y="76211"/>
            <a:ext cx="1787631" cy="1977968"/>
            <a:chOff x="7280189" y="76211"/>
            <a:chExt cx="1787631" cy="1977968"/>
          </a:xfrm>
        </p:grpSpPr>
        <p:sp>
          <p:nvSpPr>
            <p:cNvPr id="381" name="Google Shape;381;p36"/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flipH="1">
              <a:off x="8423992" y="167441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flipH="1">
              <a:off x="7280189" y="15241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flipH="1">
              <a:off x="8803390" y="14870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" name="Google Shape;385;p36"/>
            <p:cNvGrpSpPr/>
            <p:nvPr/>
          </p:nvGrpSpPr>
          <p:grpSpPr>
            <a:xfrm>
              <a:off x="7501625" y="155243"/>
              <a:ext cx="1489976" cy="1255570"/>
              <a:chOff x="616175" y="1570092"/>
              <a:chExt cx="1489976" cy="1255570"/>
            </a:xfrm>
          </p:grpSpPr>
          <p:sp>
            <p:nvSpPr>
              <p:cNvPr id="386" name="Google Shape;386;p36"/>
              <p:cNvSpPr/>
              <p:nvPr/>
            </p:nvSpPr>
            <p:spPr>
              <a:xfrm>
                <a:off x="667023" y="1570092"/>
                <a:ext cx="1439129" cy="1249757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1122607" y="1950811"/>
                <a:ext cx="558232" cy="437844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1196239" y="1742421"/>
                <a:ext cx="909912" cy="1077428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684646" y="1942580"/>
                <a:ext cx="303273" cy="298344"/>
              </a:xfrm>
              <a:custGeom>
                <a:avLst/>
                <a:gdLst/>
                <a:ahLst/>
                <a:cxnLst/>
                <a:rect l="l" t="t" r="r" b="b"/>
                <a:pathLst>
                  <a:path w="13044" h="12832" extrusionOk="0">
                    <a:moveTo>
                      <a:pt x="7432" y="1682"/>
                    </a:moveTo>
                    <a:cubicBezTo>
                      <a:pt x="9597" y="1682"/>
                      <a:pt x="11360" y="3444"/>
                      <a:pt x="11360" y="5610"/>
                    </a:cubicBezTo>
                    <a:lnTo>
                      <a:pt x="11360" y="7217"/>
                    </a:lnTo>
                    <a:cubicBezTo>
                      <a:pt x="11360" y="9385"/>
                      <a:pt x="9599" y="11147"/>
                      <a:pt x="7432" y="11147"/>
                    </a:cubicBezTo>
                    <a:lnTo>
                      <a:pt x="5612" y="11147"/>
                    </a:lnTo>
                    <a:cubicBezTo>
                      <a:pt x="3447" y="11147"/>
                      <a:pt x="1683" y="9384"/>
                      <a:pt x="1683" y="7217"/>
                    </a:cubicBezTo>
                    <a:lnTo>
                      <a:pt x="1683" y="5610"/>
                    </a:lnTo>
                    <a:cubicBezTo>
                      <a:pt x="1683" y="3444"/>
                      <a:pt x="3445" y="1682"/>
                      <a:pt x="5612" y="1682"/>
                    </a:cubicBezTo>
                    <a:close/>
                    <a:moveTo>
                      <a:pt x="5612" y="0"/>
                    </a:moveTo>
                    <a:cubicBezTo>
                      <a:pt x="2517" y="0"/>
                      <a:pt x="0" y="2517"/>
                      <a:pt x="0" y="5612"/>
                    </a:cubicBezTo>
                    <a:lnTo>
                      <a:pt x="0" y="7219"/>
                    </a:lnTo>
                    <a:cubicBezTo>
                      <a:pt x="0" y="10313"/>
                      <a:pt x="2517" y="12832"/>
                      <a:pt x="5612" y="12832"/>
                    </a:cubicBezTo>
                    <a:lnTo>
                      <a:pt x="7432" y="12832"/>
                    </a:lnTo>
                    <a:cubicBezTo>
                      <a:pt x="10527" y="12832"/>
                      <a:pt x="13043" y="10313"/>
                      <a:pt x="13043" y="7219"/>
                    </a:cubicBezTo>
                    <a:lnTo>
                      <a:pt x="13043" y="5612"/>
                    </a:lnTo>
                    <a:cubicBezTo>
                      <a:pt x="13043" y="2517"/>
                      <a:pt x="10527" y="0"/>
                      <a:pt x="7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616175" y="2074152"/>
                <a:ext cx="440216" cy="440239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18935" extrusionOk="0">
                    <a:moveTo>
                      <a:pt x="5504" y="1"/>
                    </a:moveTo>
                    <a:cubicBezTo>
                      <a:pt x="2477" y="1"/>
                      <a:pt x="0" y="2478"/>
                      <a:pt x="0" y="5507"/>
                    </a:cubicBezTo>
                    <a:lnTo>
                      <a:pt x="0" y="13430"/>
                    </a:lnTo>
                    <a:cubicBezTo>
                      <a:pt x="0" y="16458"/>
                      <a:pt x="2477" y="18934"/>
                      <a:pt x="5504" y="18934"/>
                    </a:cubicBezTo>
                    <a:lnTo>
                      <a:pt x="13429" y="18934"/>
                    </a:lnTo>
                    <a:cubicBezTo>
                      <a:pt x="16456" y="18934"/>
                      <a:pt x="18933" y="16458"/>
                      <a:pt x="18933" y="13430"/>
                    </a:cubicBezTo>
                    <a:lnTo>
                      <a:pt x="18933" y="5507"/>
                    </a:lnTo>
                    <a:cubicBezTo>
                      <a:pt x="18933" y="2478"/>
                      <a:pt x="16456" y="1"/>
                      <a:pt x="134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43866" y="2101866"/>
                <a:ext cx="412525" cy="412478"/>
              </a:xfrm>
              <a:custGeom>
                <a:avLst/>
                <a:gdLst/>
                <a:ahLst/>
                <a:cxnLst/>
                <a:rect l="l" t="t" r="r" b="b"/>
                <a:pathLst>
                  <a:path w="17743" h="17741" extrusionOk="0">
                    <a:moveTo>
                      <a:pt x="15642" y="0"/>
                    </a:moveTo>
                    <a:lnTo>
                      <a:pt x="15642" y="0"/>
                    </a:lnTo>
                    <a:cubicBezTo>
                      <a:pt x="16386" y="940"/>
                      <a:pt x="16832" y="2123"/>
                      <a:pt x="16832" y="3404"/>
                    </a:cubicBezTo>
                    <a:lnTo>
                      <a:pt x="16832" y="11329"/>
                    </a:lnTo>
                    <a:cubicBezTo>
                      <a:pt x="16832" y="14356"/>
                      <a:pt x="14356" y="16834"/>
                      <a:pt x="11328" y="16834"/>
                    </a:cubicBezTo>
                    <a:lnTo>
                      <a:pt x="3405" y="16834"/>
                    </a:lnTo>
                    <a:cubicBezTo>
                      <a:pt x="2121" y="16834"/>
                      <a:pt x="940" y="16384"/>
                      <a:pt x="0" y="15641"/>
                    </a:cubicBezTo>
                    <a:lnTo>
                      <a:pt x="0" y="15641"/>
                    </a:lnTo>
                    <a:cubicBezTo>
                      <a:pt x="1011" y="16915"/>
                      <a:pt x="2568" y="17741"/>
                      <a:pt x="4312" y="17741"/>
                    </a:cubicBezTo>
                    <a:lnTo>
                      <a:pt x="12237" y="17741"/>
                    </a:lnTo>
                    <a:cubicBezTo>
                      <a:pt x="15264" y="17741"/>
                      <a:pt x="17741" y="15265"/>
                      <a:pt x="17741" y="12237"/>
                    </a:cubicBezTo>
                    <a:lnTo>
                      <a:pt x="17741" y="4313"/>
                    </a:lnTo>
                    <a:cubicBezTo>
                      <a:pt x="17742" y="2571"/>
                      <a:pt x="16917" y="1011"/>
                      <a:pt x="156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770229" y="2177754"/>
                <a:ext cx="132107" cy="260307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11196" extrusionOk="0">
                    <a:moveTo>
                      <a:pt x="2841" y="1"/>
                    </a:moveTo>
                    <a:cubicBezTo>
                      <a:pt x="1272" y="1"/>
                      <a:pt x="0" y="1272"/>
                      <a:pt x="0" y="2841"/>
                    </a:cubicBezTo>
                    <a:cubicBezTo>
                      <a:pt x="0" y="3966"/>
                      <a:pt x="659" y="4931"/>
                      <a:pt x="1610" y="5390"/>
                    </a:cubicBezTo>
                    <a:lnTo>
                      <a:pt x="197" y="10712"/>
                    </a:lnTo>
                    <a:cubicBezTo>
                      <a:pt x="142" y="10978"/>
                      <a:pt x="320" y="11195"/>
                      <a:pt x="592" y="11195"/>
                    </a:cubicBezTo>
                    <a:lnTo>
                      <a:pt x="5093" y="11195"/>
                    </a:lnTo>
                    <a:cubicBezTo>
                      <a:pt x="5362" y="11195"/>
                      <a:pt x="5541" y="10979"/>
                      <a:pt x="5487" y="10712"/>
                    </a:cubicBezTo>
                    <a:lnTo>
                      <a:pt x="4074" y="5389"/>
                    </a:lnTo>
                    <a:cubicBezTo>
                      <a:pt x="5021" y="4931"/>
                      <a:pt x="5681" y="3969"/>
                      <a:pt x="5681" y="2841"/>
                    </a:cubicBezTo>
                    <a:cubicBezTo>
                      <a:pt x="5681" y="1272"/>
                      <a:pt x="4409" y="1"/>
                      <a:pt x="28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1520181" y="2312813"/>
                <a:ext cx="460792" cy="419849"/>
              </a:xfrm>
              <a:custGeom>
                <a:avLst/>
                <a:gdLst/>
                <a:ahLst/>
                <a:cxnLst/>
                <a:rect l="l" t="t" r="r" b="b"/>
                <a:pathLst>
                  <a:path w="19819" h="18058" extrusionOk="0">
                    <a:moveTo>
                      <a:pt x="9912" y="2045"/>
                    </a:moveTo>
                    <a:cubicBezTo>
                      <a:pt x="11699" y="2045"/>
                      <a:pt x="13486" y="2726"/>
                      <a:pt x="14849" y="4089"/>
                    </a:cubicBezTo>
                    <a:cubicBezTo>
                      <a:pt x="17573" y="6818"/>
                      <a:pt x="17573" y="11238"/>
                      <a:pt x="14849" y="13963"/>
                    </a:cubicBezTo>
                    <a:cubicBezTo>
                      <a:pt x="13485" y="15326"/>
                      <a:pt x="11698" y="16007"/>
                      <a:pt x="9911" y="16007"/>
                    </a:cubicBezTo>
                    <a:cubicBezTo>
                      <a:pt x="8124" y="16007"/>
                      <a:pt x="6338" y="15326"/>
                      <a:pt x="4975" y="13963"/>
                    </a:cubicBezTo>
                    <a:cubicBezTo>
                      <a:pt x="2250" y="11238"/>
                      <a:pt x="2250" y="6817"/>
                      <a:pt x="4975" y="4089"/>
                    </a:cubicBezTo>
                    <a:cubicBezTo>
                      <a:pt x="6338" y="2726"/>
                      <a:pt x="8125" y="2045"/>
                      <a:pt x="9912" y="2045"/>
                    </a:cubicBezTo>
                    <a:close/>
                    <a:moveTo>
                      <a:pt x="9911" y="1"/>
                    </a:moveTo>
                    <a:cubicBezTo>
                      <a:pt x="7601" y="1"/>
                      <a:pt x="5289" y="882"/>
                      <a:pt x="3526" y="2645"/>
                    </a:cubicBezTo>
                    <a:cubicBezTo>
                      <a:pt x="1" y="6171"/>
                      <a:pt x="1" y="11887"/>
                      <a:pt x="3526" y="15413"/>
                    </a:cubicBezTo>
                    <a:cubicBezTo>
                      <a:pt x="5289" y="17176"/>
                      <a:pt x="7600" y="18057"/>
                      <a:pt x="9910" y="18057"/>
                    </a:cubicBezTo>
                    <a:cubicBezTo>
                      <a:pt x="12221" y="18057"/>
                      <a:pt x="14531" y="17176"/>
                      <a:pt x="16294" y="15413"/>
                    </a:cubicBezTo>
                    <a:cubicBezTo>
                      <a:pt x="19819" y="11887"/>
                      <a:pt x="19819" y="6171"/>
                      <a:pt x="16294" y="2645"/>
                    </a:cubicBezTo>
                    <a:cubicBezTo>
                      <a:pt x="14533" y="882"/>
                      <a:pt x="12222" y="1"/>
                      <a:pt x="99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1572494" y="2360336"/>
                <a:ext cx="356283" cy="324663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13964" extrusionOk="0">
                    <a:moveTo>
                      <a:pt x="7662" y="1"/>
                    </a:moveTo>
                    <a:cubicBezTo>
                      <a:pt x="5875" y="1"/>
                      <a:pt x="4088" y="682"/>
                      <a:pt x="2725" y="2045"/>
                    </a:cubicBezTo>
                    <a:cubicBezTo>
                      <a:pt x="0" y="4773"/>
                      <a:pt x="0" y="9194"/>
                      <a:pt x="2725" y="11919"/>
                    </a:cubicBezTo>
                    <a:cubicBezTo>
                      <a:pt x="4088" y="13282"/>
                      <a:pt x="5874" y="13963"/>
                      <a:pt x="7661" y="13963"/>
                    </a:cubicBezTo>
                    <a:cubicBezTo>
                      <a:pt x="9448" y="13963"/>
                      <a:pt x="11235" y="13282"/>
                      <a:pt x="12599" y="11919"/>
                    </a:cubicBezTo>
                    <a:cubicBezTo>
                      <a:pt x="15323" y="9194"/>
                      <a:pt x="15323" y="4774"/>
                      <a:pt x="12599" y="2045"/>
                    </a:cubicBezTo>
                    <a:cubicBezTo>
                      <a:pt x="11236" y="682"/>
                      <a:pt x="9449" y="1"/>
                      <a:pt x="76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1847100" y="2619178"/>
                <a:ext cx="206506" cy="206483"/>
              </a:xfrm>
              <a:custGeom>
                <a:avLst/>
                <a:gdLst/>
                <a:ahLst/>
                <a:cxnLst/>
                <a:rect l="l" t="t" r="r" b="b"/>
                <a:pathLst>
                  <a:path w="8882" h="8881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7309" y="8880"/>
                    </a:lnTo>
                    <a:lnTo>
                      <a:pt x="8882" y="7310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1980462" y="2752540"/>
                <a:ext cx="73144" cy="73121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5" extrusionOk="0">
                    <a:moveTo>
                      <a:pt x="1573" y="0"/>
                    </a:moveTo>
                    <a:lnTo>
                      <a:pt x="0" y="1574"/>
                    </a:lnTo>
                    <a:lnTo>
                      <a:pt x="1573" y="3144"/>
                    </a:lnTo>
                    <a:lnTo>
                      <a:pt x="3146" y="1574"/>
                    </a:ln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1727339" y="2398978"/>
                <a:ext cx="50057" cy="50034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2" extrusionOk="0">
                    <a:moveTo>
                      <a:pt x="1077" y="0"/>
                    </a:moveTo>
                    <a:cubicBezTo>
                      <a:pt x="482" y="0"/>
                      <a:pt x="0" y="482"/>
                      <a:pt x="0" y="1076"/>
                    </a:cubicBezTo>
                    <a:cubicBezTo>
                      <a:pt x="0" y="1669"/>
                      <a:pt x="482" y="2151"/>
                      <a:pt x="1077" y="2151"/>
                    </a:cubicBezTo>
                    <a:cubicBezTo>
                      <a:pt x="1671" y="2151"/>
                      <a:pt x="2153" y="1669"/>
                      <a:pt x="2153" y="1076"/>
                    </a:cubicBezTo>
                    <a:cubicBezTo>
                      <a:pt x="2153" y="482"/>
                      <a:pt x="1671" y="0"/>
                      <a:pt x="10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4"/>
          <p:cNvSpPr txBox="1">
            <a:spLocks noGrp="1"/>
          </p:cNvSpPr>
          <p:nvPr>
            <p:ph type="title" idx="15"/>
          </p:nvPr>
        </p:nvSpPr>
        <p:spPr>
          <a:xfrm>
            <a:off x="523285" y="12508"/>
            <a:ext cx="8097429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Good SE Principles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460AA6-B962-F6B0-431E-B3ADA28FB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2" y="1161661"/>
            <a:ext cx="3797666" cy="282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B2B4D393-97FA-79EB-8F1D-A3490587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99" y="1161661"/>
            <a:ext cx="4737309" cy="28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36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/>
          <p:nvPr/>
        </p:nvSpPr>
        <p:spPr>
          <a:xfrm>
            <a:off x="5183994" y="1071331"/>
            <a:ext cx="1260000" cy="892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title" idx="2"/>
          </p:nvPr>
        </p:nvSpPr>
        <p:spPr>
          <a:xfrm>
            <a:off x="5183994" y="1071331"/>
            <a:ext cx="1260000" cy="892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5" name="Google Shape;405;p37"/>
          <p:cNvSpPr txBox="1">
            <a:spLocks noGrp="1"/>
          </p:cNvSpPr>
          <p:nvPr>
            <p:ph type="title"/>
          </p:nvPr>
        </p:nvSpPr>
        <p:spPr>
          <a:xfrm>
            <a:off x="3043784" y="2048877"/>
            <a:ext cx="5732188" cy="1600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Demo</a:t>
            </a:r>
            <a:endParaRPr dirty="0"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719988" y="310002"/>
            <a:ext cx="2535031" cy="4523496"/>
            <a:chOff x="719988" y="310002"/>
            <a:chExt cx="2535031" cy="4523496"/>
          </a:xfrm>
        </p:grpSpPr>
        <p:sp>
          <p:nvSpPr>
            <p:cNvPr id="407" name="Google Shape;407;p37"/>
            <p:cNvSpPr/>
            <p:nvPr/>
          </p:nvSpPr>
          <p:spPr>
            <a:xfrm>
              <a:off x="2184511" y="3409533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769890" y="868849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37"/>
            <p:cNvGrpSpPr/>
            <p:nvPr/>
          </p:nvGrpSpPr>
          <p:grpSpPr>
            <a:xfrm>
              <a:off x="998500" y="1097444"/>
              <a:ext cx="2256519" cy="2948604"/>
              <a:chOff x="1119525" y="2437600"/>
              <a:chExt cx="1296850" cy="1694600"/>
            </a:xfrm>
          </p:grpSpPr>
          <p:sp>
            <p:nvSpPr>
              <p:cNvPr id="410" name="Google Shape;410;p37"/>
              <p:cNvSpPr/>
              <p:nvPr/>
            </p:nvSpPr>
            <p:spPr>
              <a:xfrm>
                <a:off x="1219475" y="2437600"/>
                <a:ext cx="850625" cy="1694600"/>
              </a:xfrm>
              <a:custGeom>
                <a:avLst/>
                <a:gdLst/>
                <a:ahLst/>
                <a:cxnLst/>
                <a:rect l="l" t="t" r="r" b="b"/>
                <a:pathLst>
                  <a:path w="34025" h="67784" extrusionOk="0">
                    <a:moveTo>
                      <a:pt x="4295" y="0"/>
                    </a:moveTo>
                    <a:cubicBezTo>
                      <a:pt x="1934" y="0"/>
                      <a:pt x="1" y="1933"/>
                      <a:pt x="1" y="4295"/>
                    </a:cubicBezTo>
                    <a:lnTo>
                      <a:pt x="1" y="63488"/>
                    </a:lnTo>
                    <a:cubicBezTo>
                      <a:pt x="1" y="65850"/>
                      <a:pt x="1934" y="67783"/>
                      <a:pt x="4295" y="67783"/>
                    </a:cubicBezTo>
                    <a:lnTo>
                      <a:pt x="29730" y="67783"/>
                    </a:lnTo>
                    <a:cubicBezTo>
                      <a:pt x="32091" y="67783"/>
                      <a:pt x="34024" y="65850"/>
                      <a:pt x="34024" y="63488"/>
                    </a:cubicBezTo>
                    <a:lnTo>
                      <a:pt x="34024" y="4295"/>
                    </a:lnTo>
                    <a:cubicBezTo>
                      <a:pt x="34024" y="1933"/>
                      <a:pt x="32091" y="0"/>
                      <a:pt x="29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1292050" y="2538575"/>
                <a:ext cx="705425" cy="1401475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9" extrusionOk="0">
                    <a:moveTo>
                      <a:pt x="1" y="1"/>
                    </a:moveTo>
                    <a:lnTo>
                      <a:pt x="1" y="56059"/>
                    </a:lnTo>
                    <a:lnTo>
                      <a:pt x="28217" y="56059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1564275" y="4000025"/>
                <a:ext cx="160975" cy="5367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2147" extrusionOk="0">
                    <a:moveTo>
                      <a:pt x="1073" y="0"/>
                    </a:moveTo>
                    <a:cubicBezTo>
                      <a:pt x="481" y="0"/>
                      <a:pt x="1" y="481"/>
                      <a:pt x="1" y="1073"/>
                    </a:cubicBezTo>
                    <a:cubicBezTo>
                      <a:pt x="1" y="1666"/>
                      <a:pt x="480" y="2146"/>
                      <a:pt x="1073" y="2146"/>
                    </a:cubicBezTo>
                    <a:lnTo>
                      <a:pt x="5365" y="2146"/>
                    </a:lnTo>
                    <a:cubicBezTo>
                      <a:pt x="5958" y="2146"/>
                      <a:pt x="6439" y="1666"/>
                      <a:pt x="6439" y="1073"/>
                    </a:cubicBezTo>
                    <a:cubicBezTo>
                      <a:pt x="6439" y="481"/>
                      <a:pt x="5960" y="0"/>
                      <a:pt x="5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1292050" y="2538600"/>
                <a:ext cx="705425" cy="1401450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8" extrusionOk="0">
                    <a:moveTo>
                      <a:pt x="28217" y="1"/>
                    </a:moveTo>
                    <a:lnTo>
                      <a:pt x="1" y="56058"/>
                    </a:lnTo>
                    <a:lnTo>
                      <a:pt x="28217" y="56058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1589550" y="2745875"/>
                <a:ext cx="826825" cy="717975"/>
              </a:xfrm>
              <a:custGeom>
                <a:avLst/>
                <a:gdLst/>
                <a:ahLst/>
                <a:cxnLst/>
                <a:rect l="l" t="t" r="r" b="b"/>
                <a:pathLst>
                  <a:path w="33073" h="28719" extrusionOk="0">
                    <a:moveTo>
                      <a:pt x="16536" y="1"/>
                    </a:moveTo>
                    <a:cubicBezTo>
                      <a:pt x="15362" y="932"/>
                      <a:pt x="10963" y="4109"/>
                      <a:pt x="5433" y="4199"/>
                    </a:cubicBezTo>
                    <a:cubicBezTo>
                      <a:pt x="5433" y="4199"/>
                      <a:pt x="1" y="22645"/>
                      <a:pt x="16536" y="28719"/>
                    </a:cubicBezTo>
                    <a:cubicBezTo>
                      <a:pt x="33072" y="22645"/>
                      <a:pt x="27639" y="4199"/>
                      <a:pt x="27639" y="4199"/>
                    </a:cubicBezTo>
                    <a:cubicBezTo>
                      <a:pt x="22109" y="4108"/>
                      <a:pt x="17708" y="931"/>
                      <a:pt x="165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1626925" y="2772500"/>
                <a:ext cx="752025" cy="662575"/>
              </a:xfrm>
              <a:custGeom>
                <a:avLst/>
                <a:gdLst/>
                <a:ahLst/>
                <a:cxnLst/>
                <a:rect l="l" t="t" r="r" b="b"/>
                <a:pathLst>
                  <a:path w="30081" h="26503" extrusionOk="0">
                    <a:moveTo>
                      <a:pt x="15041" y="0"/>
                    </a:moveTo>
                    <a:lnTo>
                      <a:pt x="14800" y="191"/>
                    </a:lnTo>
                    <a:cubicBezTo>
                      <a:pt x="13743" y="1030"/>
                      <a:pt x="9925" y="3772"/>
                      <a:pt x="5140" y="3850"/>
                    </a:cubicBezTo>
                    <a:lnTo>
                      <a:pt x="4855" y="3855"/>
                    </a:lnTo>
                    <a:lnTo>
                      <a:pt x="4773" y="4128"/>
                    </a:lnTo>
                    <a:cubicBezTo>
                      <a:pt x="4723" y="4297"/>
                      <a:pt x="1" y="20979"/>
                      <a:pt x="14906" y="26452"/>
                    </a:cubicBezTo>
                    <a:lnTo>
                      <a:pt x="15041" y="26502"/>
                    </a:lnTo>
                    <a:lnTo>
                      <a:pt x="15175" y="26452"/>
                    </a:lnTo>
                    <a:cubicBezTo>
                      <a:pt x="30081" y="20979"/>
                      <a:pt x="25357" y="4297"/>
                      <a:pt x="25308" y="4128"/>
                    </a:cubicBezTo>
                    <a:lnTo>
                      <a:pt x="25228" y="3855"/>
                    </a:lnTo>
                    <a:lnTo>
                      <a:pt x="24943" y="3850"/>
                    </a:lnTo>
                    <a:cubicBezTo>
                      <a:pt x="20155" y="3772"/>
                      <a:pt x="16340" y="1030"/>
                      <a:pt x="15283" y="191"/>
                    </a:cubicBezTo>
                    <a:lnTo>
                      <a:pt x="150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1914400" y="2925375"/>
                <a:ext cx="1771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6966" extrusionOk="0">
                    <a:moveTo>
                      <a:pt x="4036" y="913"/>
                    </a:moveTo>
                    <a:cubicBezTo>
                      <a:pt x="5213" y="913"/>
                      <a:pt x="6168" y="1871"/>
                      <a:pt x="6168" y="3046"/>
                    </a:cubicBezTo>
                    <a:lnTo>
                      <a:pt x="6168" y="3918"/>
                    </a:lnTo>
                    <a:cubicBezTo>
                      <a:pt x="6168" y="5095"/>
                      <a:pt x="5213" y="6052"/>
                      <a:pt x="4036" y="6052"/>
                    </a:cubicBezTo>
                    <a:lnTo>
                      <a:pt x="3049" y="6052"/>
                    </a:lnTo>
                    <a:cubicBezTo>
                      <a:pt x="1872" y="6052"/>
                      <a:pt x="915" y="5095"/>
                      <a:pt x="915" y="3918"/>
                    </a:cubicBezTo>
                    <a:lnTo>
                      <a:pt x="915" y="3046"/>
                    </a:lnTo>
                    <a:cubicBezTo>
                      <a:pt x="915" y="1869"/>
                      <a:pt x="1872" y="913"/>
                      <a:pt x="3049" y="913"/>
                    </a:cubicBezTo>
                    <a:close/>
                    <a:moveTo>
                      <a:pt x="3047" y="1"/>
                    </a:moveTo>
                    <a:cubicBezTo>
                      <a:pt x="1366" y="1"/>
                      <a:pt x="1" y="1366"/>
                      <a:pt x="1" y="3046"/>
                    </a:cubicBezTo>
                    <a:lnTo>
                      <a:pt x="1" y="3918"/>
                    </a:lnTo>
                    <a:cubicBezTo>
                      <a:pt x="1" y="5599"/>
                      <a:pt x="1366" y="6965"/>
                      <a:pt x="3047" y="6965"/>
                    </a:cubicBezTo>
                    <a:lnTo>
                      <a:pt x="4035" y="6965"/>
                    </a:lnTo>
                    <a:cubicBezTo>
                      <a:pt x="5715" y="6965"/>
                      <a:pt x="7083" y="5599"/>
                      <a:pt x="7081" y="3918"/>
                    </a:cubicBezTo>
                    <a:lnTo>
                      <a:pt x="7081" y="3046"/>
                    </a:lnTo>
                    <a:cubicBezTo>
                      <a:pt x="7081" y="1366"/>
                      <a:pt x="5715" y="1"/>
                      <a:pt x="40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874500" y="3025250"/>
                <a:ext cx="256925" cy="257000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10280" extrusionOk="0">
                    <a:moveTo>
                      <a:pt x="2987" y="0"/>
                    </a:moveTo>
                    <a:cubicBezTo>
                      <a:pt x="1346" y="0"/>
                      <a:pt x="0" y="1346"/>
                      <a:pt x="0" y="2989"/>
                    </a:cubicBezTo>
                    <a:lnTo>
                      <a:pt x="0" y="7290"/>
                    </a:lnTo>
                    <a:cubicBezTo>
                      <a:pt x="0" y="8934"/>
                      <a:pt x="1344" y="10279"/>
                      <a:pt x="2987" y="10279"/>
                    </a:cubicBezTo>
                    <a:lnTo>
                      <a:pt x="7289" y="10279"/>
                    </a:lnTo>
                    <a:cubicBezTo>
                      <a:pt x="8932" y="10279"/>
                      <a:pt x="10277" y="8934"/>
                      <a:pt x="10277" y="7290"/>
                    </a:cubicBezTo>
                    <a:lnTo>
                      <a:pt x="10277" y="2989"/>
                    </a:lnTo>
                    <a:cubicBezTo>
                      <a:pt x="10277" y="1346"/>
                      <a:pt x="8932" y="0"/>
                      <a:pt x="7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1890650" y="3041425"/>
                <a:ext cx="240775" cy="2408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9633" extrusionOk="0">
                    <a:moveTo>
                      <a:pt x="8491" y="0"/>
                    </a:moveTo>
                    <a:cubicBezTo>
                      <a:pt x="8894" y="512"/>
                      <a:pt x="9138" y="1152"/>
                      <a:pt x="9138" y="1849"/>
                    </a:cubicBezTo>
                    <a:lnTo>
                      <a:pt x="9138" y="6150"/>
                    </a:lnTo>
                    <a:cubicBezTo>
                      <a:pt x="9138" y="7794"/>
                      <a:pt x="7792" y="9139"/>
                      <a:pt x="6150" y="9139"/>
                    </a:cubicBezTo>
                    <a:lnTo>
                      <a:pt x="1847" y="9139"/>
                    </a:lnTo>
                    <a:cubicBezTo>
                      <a:pt x="1151" y="9139"/>
                      <a:pt x="509" y="8896"/>
                      <a:pt x="0" y="8492"/>
                    </a:cubicBezTo>
                    <a:lnTo>
                      <a:pt x="0" y="8492"/>
                    </a:lnTo>
                    <a:cubicBezTo>
                      <a:pt x="547" y="9184"/>
                      <a:pt x="1393" y="9632"/>
                      <a:pt x="2339" y="9632"/>
                    </a:cubicBezTo>
                    <a:lnTo>
                      <a:pt x="6640" y="9632"/>
                    </a:lnTo>
                    <a:cubicBezTo>
                      <a:pt x="8284" y="9632"/>
                      <a:pt x="9630" y="8287"/>
                      <a:pt x="9630" y="6643"/>
                    </a:cubicBezTo>
                    <a:lnTo>
                      <a:pt x="9630" y="2342"/>
                    </a:lnTo>
                    <a:cubicBezTo>
                      <a:pt x="9631" y="1396"/>
                      <a:pt x="9182" y="550"/>
                      <a:pt x="8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1964400" y="3085750"/>
                <a:ext cx="7712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6079" extrusionOk="0">
                    <a:moveTo>
                      <a:pt x="1543" y="1"/>
                    </a:moveTo>
                    <a:cubicBezTo>
                      <a:pt x="691" y="1"/>
                      <a:pt x="1" y="691"/>
                      <a:pt x="1" y="1543"/>
                    </a:cubicBezTo>
                    <a:cubicBezTo>
                      <a:pt x="1" y="2153"/>
                      <a:pt x="359" y="2677"/>
                      <a:pt x="876" y="2927"/>
                    </a:cubicBezTo>
                    <a:lnTo>
                      <a:pt x="110" y="5816"/>
                    </a:lnTo>
                    <a:cubicBezTo>
                      <a:pt x="81" y="5959"/>
                      <a:pt x="177" y="6079"/>
                      <a:pt x="325" y="6079"/>
                    </a:cubicBezTo>
                    <a:lnTo>
                      <a:pt x="2767" y="6079"/>
                    </a:lnTo>
                    <a:cubicBezTo>
                      <a:pt x="2913" y="6079"/>
                      <a:pt x="3010" y="5959"/>
                      <a:pt x="2982" y="5816"/>
                    </a:cubicBezTo>
                    <a:lnTo>
                      <a:pt x="2215" y="2927"/>
                    </a:lnTo>
                    <a:cubicBezTo>
                      <a:pt x="2726" y="2677"/>
                      <a:pt x="3084" y="2153"/>
                      <a:pt x="3084" y="1543"/>
                    </a:cubicBezTo>
                    <a:cubicBezTo>
                      <a:pt x="3084" y="691"/>
                      <a:pt x="2394" y="1"/>
                      <a:pt x="15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1131100" y="3216975"/>
                <a:ext cx="427175" cy="389225"/>
              </a:xfrm>
              <a:custGeom>
                <a:avLst/>
                <a:gdLst/>
                <a:ahLst/>
                <a:cxnLst/>
                <a:rect l="l" t="t" r="r" b="b"/>
                <a:pathLst>
                  <a:path w="17087" h="15569" extrusionOk="0">
                    <a:moveTo>
                      <a:pt x="8544" y="1765"/>
                    </a:moveTo>
                    <a:cubicBezTo>
                      <a:pt x="10084" y="1765"/>
                      <a:pt x="11625" y="2353"/>
                      <a:pt x="12800" y="3528"/>
                    </a:cubicBezTo>
                    <a:cubicBezTo>
                      <a:pt x="15151" y="5879"/>
                      <a:pt x="15151" y="9690"/>
                      <a:pt x="12800" y="12040"/>
                    </a:cubicBezTo>
                    <a:cubicBezTo>
                      <a:pt x="11624" y="13216"/>
                      <a:pt x="10083" y="13804"/>
                      <a:pt x="8543" y="13804"/>
                    </a:cubicBezTo>
                    <a:cubicBezTo>
                      <a:pt x="7003" y="13804"/>
                      <a:pt x="5462" y="13216"/>
                      <a:pt x="4288" y="12041"/>
                    </a:cubicBezTo>
                    <a:cubicBezTo>
                      <a:pt x="1937" y="9690"/>
                      <a:pt x="1937" y="5879"/>
                      <a:pt x="4288" y="3528"/>
                    </a:cubicBezTo>
                    <a:cubicBezTo>
                      <a:pt x="5463" y="2353"/>
                      <a:pt x="7004" y="1765"/>
                      <a:pt x="8544" y="1765"/>
                    </a:cubicBezTo>
                    <a:close/>
                    <a:moveTo>
                      <a:pt x="8544" y="1"/>
                    </a:moveTo>
                    <a:cubicBezTo>
                      <a:pt x="6552" y="1"/>
                      <a:pt x="4560" y="761"/>
                      <a:pt x="3041" y="2280"/>
                    </a:cubicBezTo>
                    <a:cubicBezTo>
                      <a:pt x="1" y="5320"/>
                      <a:pt x="1" y="10249"/>
                      <a:pt x="3041" y="13289"/>
                    </a:cubicBezTo>
                    <a:cubicBezTo>
                      <a:pt x="4561" y="14809"/>
                      <a:pt x="6553" y="15569"/>
                      <a:pt x="8545" y="15569"/>
                    </a:cubicBezTo>
                    <a:cubicBezTo>
                      <a:pt x="10537" y="15569"/>
                      <a:pt x="12530" y="14809"/>
                      <a:pt x="14049" y="13289"/>
                    </a:cubicBezTo>
                    <a:cubicBezTo>
                      <a:pt x="17087" y="10249"/>
                      <a:pt x="17087" y="5321"/>
                      <a:pt x="14049" y="2282"/>
                    </a:cubicBezTo>
                    <a:cubicBezTo>
                      <a:pt x="12529" y="761"/>
                      <a:pt x="10537" y="1"/>
                      <a:pt x="8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1179500" y="3261100"/>
                <a:ext cx="330400" cy="3009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2039" extrusionOk="0">
                    <a:moveTo>
                      <a:pt x="6608" y="0"/>
                    </a:moveTo>
                    <a:cubicBezTo>
                      <a:pt x="5068" y="0"/>
                      <a:pt x="3527" y="588"/>
                      <a:pt x="2352" y="1763"/>
                    </a:cubicBezTo>
                    <a:cubicBezTo>
                      <a:pt x="1" y="4114"/>
                      <a:pt x="1" y="7925"/>
                      <a:pt x="2352" y="10276"/>
                    </a:cubicBezTo>
                    <a:cubicBezTo>
                      <a:pt x="3526" y="11451"/>
                      <a:pt x="5067" y="12039"/>
                      <a:pt x="6607" y="12039"/>
                    </a:cubicBezTo>
                    <a:cubicBezTo>
                      <a:pt x="8147" y="12039"/>
                      <a:pt x="9688" y="11451"/>
                      <a:pt x="10864" y="10275"/>
                    </a:cubicBezTo>
                    <a:cubicBezTo>
                      <a:pt x="13215" y="7925"/>
                      <a:pt x="13215" y="4114"/>
                      <a:pt x="10864" y="1763"/>
                    </a:cubicBezTo>
                    <a:cubicBezTo>
                      <a:pt x="9689" y="588"/>
                      <a:pt x="8148" y="0"/>
                      <a:pt x="6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1434150" y="3501025"/>
                <a:ext cx="1914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7656" extrusionOk="0">
                    <a:moveTo>
                      <a:pt x="1357" y="0"/>
                    </a:moveTo>
                    <a:lnTo>
                      <a:pt x="0" y="1356"/>
                    </a:lnTo>
                    <a:lnTo>
                      <a:pt x="6301" y="7656"/>
                    </a:lnTo>
                    <a:lnTo>
                      <a:pt x="7658" y="6301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1557750" y="3624625"/>
                <a:ext cx="678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712" extrusionOk="0">
                    <a:moveTo>
                      <a:pt x="1357" y="1"/>
                    </a:moveTo>
                    <a:lnTo>
                      <a:pt x="0" y="1357"/>
                    </a:lnTo>
                    <a:lnTo>
                      <a:pt x="1357" y="2712"/>
                    </a:lnTo>
                    <a:lnTo>
                      <a:pt x="2714" y="1357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1248675" y="3327200"/>
                <a:ext cx="188775" cy="168725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6749" extrusionOk="0">
                    <a:moveTo>
                      <a:pt x="3774" y="0"/>
                    </a:moveTo>
                    <a:cubicBezTo>
                      <a:pt x="3125" y="0"/>
                      <a:pt x="2596" y="527"/>
                      <a:pt x="2596" y="1179"/>
                    </a:cubicBezTo>
                    <a:cubicBezTo>
                      <a:pt x="2596" y="1422"/>
                      <a:pt x="2670" y="1648"/>
                      <a:pt x="2795" y="1836"/>
                    </a:cubicBezTo>
                    <a:cubicBezTo>
                      <a:pt x="2633" y="1964"/>
                      <a:pt x="2485" y="2127"/>
                      <a:pt x="2357" y="2313"/>
                    </a:cubicBezTo>
                    <a:cubicBezTo>
                      <a:pt x="1883" y="2014"/>
                      <a:pt x="1408" y="1717"/>
                      <a:pt x="934" y="1419"/>
                    </a:cubicBezTo>
                    <a:cubicBezTo>
                      <a:pt x="897" y="1396"/>
                      <a:pt x="861" y="1386"/>
                      <a:pt x="826" y="1386"/>
                    </a:cubicBezTo>
                    <a:cubicBezTo>
                      <a:pt x="647" y="1386"/>
                      <a:pt x="530" y="1661"/>
                      <a:pt x="722" y="1782"/>
                    </a:cubicBezTo>
                    <a:cubicBezTo>
                      <a:pt x="1198" y="2080"/>
                      <a:pt x="1673" y="2378"/>
                      <a:pt x="2148" y="2678"/>
                    </a:cubicBezTo>
                    <a:cubicBezTo>
                      <a:pt x="1984" y="3026"/>
                      <a:pt x="1879" y="3434"/>
                      <a:pt x="1860" y="3869"/>
                    </a:cubicBezTo>
                    <a:cubicBezTo>
                      <a:pt x="1331" y="3813"/>
                      <a:pt x="799" y="3758"/>
                      <a:pt x="269" y="3703"/>
                    </a:cubicBezTo>
                    <a:cubicBezTo>
                      <a:pt x="260" y="3702"/>
                      <a:pt x="251" y="3701"/>
                      <a:pt x="243" y="3701"/>
                    </a:cubicBezTo>
                    <a:cubicBezTo>
                      <a:pt x="0" y="3701"/>
                      <a:pt x="10" y="4096"/>
                      <a:pt x="269" y="4122"/>
                    </a:cubicBezTo>
                    <a:cubicBezTo>
                      <a:pt x="802" y="4178"/>
                      <a:pt x="1334" y="4232"/>
                      <a:pt x="1867" y="4288"/>
                    </a:cubicBezTo>
                    <a:cubicBezTo>
                      <a:pt x="1896" y="4666"/>
                      <a:pt x="1988" y="5019"/>
                      <a:pt x="2128" y="5330"/>
                    </a:cubicBezTo>
                    <a:cubicBezTo>
                      <a:pt x="1749" y="5684"/>
                      <a:pt x="1369" y="6039"/>
                      <a:pt x="989" y="6393"/>
                    </a:cubicBezTo>
                    <a:cubicBezTo>
                      <a:pt x="835" y="6538"/>
                      <a:pt x="981" y="6749"/>
                      <a:pt x="1147" y="6749"/>
                    </a:cubicBezTo>
                    <a:cubicBezTo>
                      <a:pt x="1194" y="6749"/>
                      <a:pt x="1243" y="6732"/>
                      <a:pt x="1287" y="6691"/>
                    </a:cubicBezTo>
                    <a:cubicBezTo>
                      <a:pt x="1639" y="6364"/>
                      <a:pt x="1988" y="6036"/>
                      <a:pt x="2338" y="5709"/>
                    </a:cubicBezTo>
                    <a:cubicBezTo>
                      <a:pt x="2689" y="6236"/>
                      <a:pt x="3203" y="6570"/>
                      <a:pt x="3776" y="6570"/>
                    </a:cubicBezTo>
                    <a:cubicBezTo>
                      <a:pt x="4350" y="6570"/>
                      <a:pt x="4862" y="6237"/>
                      <a:pt x="5214" y="5709"/>
                    </a:cubicBezTo>
                    <a:cubicBezTo>
                      <a:pt x="5565" y="6036"/>
                      <a:pt x="5915" y="6364"/>
                      <a:pt x="6265" y="6691"/>
                    </a:cubicBezTo>
                    <a:cubicBezTo>
                      <a:pt x="6309" y="6732"/>
                      <a:pt x="6358" y="6749"/>
                      <a:pt x="6406" y="6749"/>
                    </a:cubicBezTo>
                    <a:cubicBezTo>
                      <a:pt x="6571" y="6749"/>
                      <a:pt x="6717" y="6538"/>
                      <a:pt x="6562" y="6393"/>
                    </a:cubicBezTo>
                    <a:cubicBezTo>
                      <a:pt x="6183" y="6039"/>
                      <a:pt x="5804" y="5684"/>
                      <a:pt x="5424" y="5330"/>
                    </a:cubicBezTo>
                    <a:cubicBezTo>
                      <a:pt x="5563" y="5019"/>
                      <a:pt x="5656" y="4666"/>
                      <a:pt x="5685" y="4288"/>
                    </a:cubicBezTo>
                    <a:cubicBezTo>
                      <a:pt x="6219" y="4232"/>
                      <a:pt x="6751" y="4178"/>
                      <a:pt x="7283" y="4122"/>
                    </a:cubicBezTo>
                    <a:cubicBezTo>
                      <a:pt x="7539" y="4096"/>
                      <a:pt x="7551" y="3701"/>
                      <a:pt x="7306" y="3701"/>
                    </a:cubicBezTo>
                    <a:cubicBezTo>
                      <a:pt x="7298" y="3701"/>
                      <a:pt x="7289" y="3702"/>
                      <a:pt x="7280" y="3703"/>
                    </a:cubicBezTo>
                    <a:cubicBezTo>
                      <a:pt x="6751" y="3758"/>
                      <a:pt x="6219" y="3813"/>
                      <a:pt x="5688" y="3869"/>
                    </a:cubicBezTo>
                    <a:cubicBezTo>
                      <a:pt x="5668" y="3434"/>
                      <a:pt x="5565" y="3026"/>
                      <a:pt x="5400" y="2678"/>
                    </a:cubicBezTo>
                    <a:cubicBezTo>
                      <a:pt x="5875" y="2379"/>
                      <a:pt x="6351" y="2080"/>
                      <a:pt x="6827" y="1782"/>
                    </a:cubicBezTo>
                    <a:cubicBezTo>
                      <a:pt x="7019" y="1661"/>
                      <a:pt x="6900" y="1386"/>
                      <a:pt x="6723" y="1386"/>
                    </a:cubicBezTo>
                    <a:cubicBezTo>
                      <a:pt x="6689" y="1386"/>
                      <a:pt x="6653" y="1396"/>
                      <a:pt x="6616" y="1419"/>
                    </a:cubicBezTo>
                    <a:cubicBezTo>
                      <a:pt x="6142" y="1717"/>
                      <a:pt x="5665" y="2014"/>
                      <a:pt x="5191" y="2313"/>
                    </a:cubicBezTo>
                    <a:cubicBezTo>
                      <a:pt x="5063" y="2127"/>
                      <a:pt x="4916" y="1967"/>
                      <a:pt x="4753" y="1836"/>
                    </a:cubicBezTo>
                    <a:cubicBezTo>
                      <a:pt x="4880" y="1649"/>
                      <a:pt x="4953" y="1422"/>
                      <a:pt x="4953" y="1179"/>
                    </a:cubicBezTo>
                    <a:cubicBezTo>
                      <a:pt x="4953" y="528"/>
                      <a:pt x="4426" y="0"/>
                      <a:pt x="3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1119525" y="260735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0"/>
                    </a:moveTo>
                    <a:cubicBezTo>
                      <a:pt x="436" y="0"/>
                      <a:pt x="0" y="487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2"/>
                      <a:pt x="2586" y="13722"/>
                    </a:cubicBezTo>
                    <a:lnTo>
                      <a:pt x="15427" y="13722"/>
                    </a:lnTo>
                    <a:cubicBezTo>
                      <a:pt x="16024" y="13722"/>
                      <a:pt x="16580" y="13237"/>
                      <a:pt x="16660" y="12645"/>
                    </a:cubicBezTo>
                    <a:lnTo>
                      <a:pt x="17924" y="3237"/>
                    </a:lnTo>
                    <a:cubicBezTo>
                      <a:pt x="18004" y="2642"/>
                      <a:pt x="17578" y="2159"/>
                      <a:pt x="16979" y="2159"/>
                    </a:cubicBezTo>
                    <a:lnTo>
                      <a:pt x="10452" y="2159"/>
                    </a:lnTo>
                    <a:cubicBezTo>
                      <a:pt x="9854" y="2159"/>
                      <a:pt x="9363" y="1674"/>
                      <a:pt x="9363" y="1079"/>
                    </a:cubicBezTo>
                    <a:cubicBezTo>
                      <a:pt x="9363" y="486"/>
                      <a:pt x="8874" y="0"/>
                      <a:pt x="8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1163900" y="2632725"/>
                <a:ext cx="361075" cy="343375"/>
              </a:xfrm>
              <a:custGeom>
                <a:avLst/>
                <a:gdLst/>
                <a:ahLst/>
                <a:cxnLst/>
                <a:rect l="l" t="t" r="r" b="b"/>
                <a:pathLst>
                  <a:path w="14443" h="13735" extrusionOk="0">
                    <a:moveTo>
                      <a:pt x="1" y="0"/>
                    </a:moveTo>
                    <a:lnTo>
                      <a:pt x="1" y="13735"/>
                    </a:lnTo>
                    <a:lnTo>
                      <a:pt x="14443" y="13735"/>
                    </a:lnTo>
                    <a:lnTo>
                      <a:pt x="14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1119525" y="265010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1"/>
                    </a:moveTo>
                    <a:cubicBezTo>
                      <a:pt x="436" y="1"/>
                      <a:pt x="0" y="488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3"/>
                      <a:pt x="2586" y="13723"/>
                    </a:cubicBezTo>
                    <a:lnTo>
                      <a:pt x="15427" y="13723"/>
                    </a:lnTo>
                    <a:cubicBezTo>
                      <a:pt x="16024" y="13723"/>
                      <a:pt x="16580" y="13237"/>
                      <a:pt x="16660" y="12645"/>
                    </a:cubicBezTo>
                    <a:lnTo>
                      <a:pt x="17924" y="3236"/>
                    </a:lnTo>
                    <a:cubicBezTo>
                      <a:pt x="18004" y="2643"/>
                      <a:pt x="17578" y="2158"/>
                      <a:pt x="16979" y="2158"/>
                    </a:cubicBezTo>
                    <a:lnTo>
                      <a:pt x="10452" y="2158"/>
                    </a:lnTo>
                    <a:cubicBezTo>
                      <a:pt x="9854" y="2158"/>
                      <a:pt x="9363" y="1673"/>
                      <a:pt x="9363" y="1080"/>
                    </a:cubicBezTo>
                    <a:cubicBezTo>
                      <a:pt x="9363" y="486"/>
                      <a:pt x="8874" y="1"/>
                      <a:pt x="8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1490925" y="2704050"/>
                <a:ext cx="78700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11565" extrusionOk="0">
                    <a:moveTo>
                      <a:pt x="1554" y="0"/>
                    </a:moveTo>
                    <a:cubicBezTo>
                      <a:pt x="2153" y="0"/>
                      <a:pt x="2577" y="485"/>
                      <a:pt x="2498" y="1078"/>
                    </a:cubicBezTo>
                    <a:lnTo>
                      <a:pt x="1233" y="10487"/>
                    </a:lnTo>
                    <a:cubicBezTo>
                      <a:pt x="1154" y="11079"/>
                      <a:pt x="599" y="11565"/>
                      <a:pt x="1" y="11565"/>
                    </a:cubicBezTo>
                    <a:lnTo>
                      <a:pt x="571" y="11565"/>
                    </a:lnTo>
                    <a:cubicBezTo>
                      <a:pt x="1168" y="11565"/>
                      <a:pt x="1724" y="11079"/>
                      <a:pt x="1804" y="10487"/>
                    </a:cubicBezTo>
                    <a:lnTo>
                      <a:pt x="3068" y="1078"/>
                    </a:lnTo>
                    <a:cubicBezTo>
                      <a:pt x="3148" y="485"/>
                      <a:pt x="2723" y="0"/>
                      <a:pt x="2124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1312100" y="2650100"/>
                <a:ext cx="687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159" extrusionOk="0">
                    <a:moveTo>
                      <a:pt x="1" y="1"/>
                    </a:moveTo>
                    <a:cubicBezTo>
                      <a:pt x="601" y="1"/>
                      <a:pt x="1090" y="486"/>
                      <a:pt x="1090" y="1080"/>
                    </a:cubicBezTo>
                    <a:cubicBezTo>
                      <a:pt x="1090" y="1673"/>
                      <a:pt x="1579" y="2158"/>
                      <a:pt x="2179" y="2158"/>
                    </a:cubicBezTo>
                    <a:lnTo>
                      <a:pt x="2749" y="2158"/>
                    </a:lnTo>
                    <a:cubicBezTo>
                      <a:pt x="2151" y="2158"/>
                      <a:pt x="1660" y="1673"/>
                      <a:pt x="1660" y="1080"/>
                    </a:cubicBezTo>
                    <a:cubicBezTo>
                      <a:pt x="1660" y="486"/>
                      <a:pt x="1171" y="1"/>
                      <a:pt x="571" y="1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1843075" y="3686325"/>
                <a:ext cx="377925" cy="205925"/>
              </a:xfrm>
              <a:custGeom>
                <a:avLst/>
                <a:gdLst/>
                <a:ahLst/>
                <a:cxnLst/>
                <a:rect l="l" t="t" r="r" b="b"/>
                <a:pathLst>
                  <a:path w="15117" h="8237" extrusionOk="0">
                    <a:moveTo>
                      <a:pt x="1738" y="0"/>
                    </a:moveTo>
                    <a:cubicBezTo>
                      <a:pt x="782" y="0"/>
                      <a:pt x="0" y="782"/>
                      <a:pt x="0" y="1737"/>
                    </a:cubicBezTo>
                    <a:lnTo>
                      <a:pt x="0" y="6500"/>
                    </a:lnTo>
                    <a:cubicBezTo>
                      <a:pt x="0" y="7455"/>
                      <a:pt x="782" y="8237"/>
                      <a:pt x="1738" y="8237"/>
                    </a:cubicBezTo>
                    <a:lnTo>
                      <a:pt x="13379" y="8237"/>
                    </a:lnTo>
                    <a:cubicBezTo>
                      <a:pt x="14333" y="8237"/>
                      <a:pt x="15116" y="7455"/>
                      <a:pt x="15116" y="6500"/>
                    </a:cubicBezTo>
                    <a:lnTo>
                      <a:pt x="15116" y="1737"/>
                    </a:lnTo>
                    <a:cubicBezTo>
                      <a:pt x="15116" y="782"/>
                      <a:pt x="14335" y="0"/>
                      <a:pt x="133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1843000" y="3797900"/>
                <a:ext cx="37800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5120" h="1812" extrusionOk="0">
                    <a:moveTo>
                      <a:pt x="1" y="1"/>
                    </a:moveTo>
                    <a:lnTo>
                      <a:pt x="1" y="1811"/>
                    </a:lnTo>
                    <a:lnTo>
                      <a:pt x="15119" y="1811"/>
                    </a:lnTo>
                    <a:lnTo>
                      <a:pt x="151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2088100" y="3720550"/>
                <a:ext cx="94425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74" extrusionOk="0">
                    <a:moveTo>
                      <a:pt x="836" y="1"/>
                    </a:moveTo>
                    <a:cubicBezTo>
                      <a:pt x="375" y="1"/>
                      <a:pt x="1" y="375"/>
                      <a:pt x="1" y="836"/>
                    </a:cubicBezTo>
                    <a:cubicBezTo>
                      <a:pt x="1" y="1300"/>
                      <a:pt x="373" y="1674"/>
                      <a:pt x="836" y="1674"/>
                    </a:cubicBezTo>
                    <a:lnTo>
                      <a:pt x="2938" y="1674"/>
                    </a:lnTo>
                    <a:cubicBezTo>
                      <a:pt x="3402" y="1674"/>
                      <a:pt x="3776" y="1300"/>
                      <a:pt x="3776" y="836"/>
                    </a:cubicBezTo>
                    <a:cubicBezTo>
                      <a:pt x="3776" y="375"/>
                      <a:pt x="3402" y="1"/>
                      <a:pt x="2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2123850" y="3720550"/>
                <a:ext cx="587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674" extrusionOk="0">
                    <a:moveTo>
                      <a:pt x="800" y="1"/>
                    </a:moveTo>
                    <a:lnTo>
                      <a:pt x="0" y="1674"/>
                    </a:lnTo>
                    <a:lnTo>
                      <a:pt x="1511" y="1674"/>
                    </a:lnTo>
                    <a:cubicBezTo>
                      <a:pt x="1973" y="1674"/>
                      <a:pt x="2348" y="1300"/>
                      <a:pt x="2348" y="836"/>
                    </a:cubicBezTo>
                    <a:cubicBezTo>
                      <a:pt x="2346" y="375"/>
                      <a:pt x="1972" y="1"/>
                      <a:pt x="1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1889925" y="3733300"/>
                <a:ext cx="1201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27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4804" y="326"/>
                    </a:lnTo>
                    <a:lnTo>
                      <a:pt x="48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1889925" y="3756300"/>
                <a:ext cx="16572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6628" y="326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7"/>
            <p:cNvSpPr/>
            <p:nvPr/>
          </p:nvSpPr>
          <p:spPr>
            <a:xfrm>
              <a:off x="719988" y="445373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101817" y="415722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816779" y="3969852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2720802" y="310002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499363" y="765978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2817612" y="98627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E3FDDF-E0D3-1450-2155-F70A715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09" y="762242"/>
            <a:ext cx="859875" cy="85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21DE0-B80E-7BA6-9BD4-22FC5EDAF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10" y="1894201"/>
            <a:ext cx="839607" cy="724817"/>
          </a:xfrm>
          <a:prstGeom prst="rect">
            <a:avLst/>
          </a:prstGeom>
        </p:spPr>
      </p:pic>
      <p:pic>
        <p:nvPicPr>
          <p:cNvPr id="2" name="Picture 1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42B69E8E-7AA5-3047-5F3F-2D17A6FC8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732" y="-841356"/>
            <a:ext cx="4599076" cy="25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/>
          <p:nvPr/>
        </p:nvSpPr>
        <p:spPr>
          <a:xfrm>
            <a:off x="5183994" y="1071331"/>
            <a:ext cx="1260000" cy="892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title" idx="2"/>
          </p:nvPr>
        </p:nvSpPr>
        <p:spPr>
          <a:xfrm>
            <a:off x="5183994" y="1071331"/>
            <a:ext cx="1260000" cy="892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5" name="Google Shape;405;p37"/>
          <p:cNvSpPr txBox="1">
            <a:spLocks noGrp="1"/>
          </p:cNvSpPr>
          <p:nvPr>
            <p:ph type="title"/>
          </p:nvPr>
        </p:nvSpPr>
        <p:spPr>
          <a:xfrm>
            <a:off x="3043784" y="2048877"/>
            <a:ext cx="5732188" cy="1600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DressSense.AI</a:t>
            </a:r>
            <a:endParaRPr dirty="0"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719988" y="310002"/>
            <a:ext cx="2535031" cy="4523496"/>
            <a:chOff x="719988" y="310002"/>
            <a:chExt cx="2535031" cy="4523496"/>
          </a:xfrm>
        </p:grpSpPr>
        <p:sp>
          <p:nvSpPr>
            <p:cNvPr id="407" name="Google Shape;407;p37"/>
            <p:cNvSpPr/>
            <p:nvPr/>
          </p:nvSpPr>
          <p:spPr>
            <a:xfrm>
              <a:off x="2184511" y="3409533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769890" y="868849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37"/>
            <p:cNvGrpSpPr/>
            <p:nvPr/>
          </p:nvGrpSpPr>
          <p:grpSpPr>
            <a:xfrm>
              <a:off x="998500" y="1097444"/>
              <a:ext cx="2256519" cy="2948604"/>
              <a:chOff x="1119525" y="2437600"/>
              <a:chExt cx="1296850" cy="1694600"/>
            </a:xfrm>
          </p:grpSpPr>
          <p:sp>
            <p:nvSpPr>
              <p:cNvPr id="410" name="Google Shape;410;p37"/>
              <p:cNvSpPr/>
              <p:nvPr/>
            </p:nvSpPr>
            <p:spPr>
              <a:xfrm>
                <a:off x="1219475" y="2437600"/>
                <a:ext cx="850625" cy="1694600"/>
              </a:xfrm>
              <a:custGeom>
                <a:avLst/>
                <a:gdLst/>
                <a:ahLst/>
                <a:cxnLst/>
                <a:rect l="l" t="t" r="r" b="b"/>
                <a:pathLst>
                  <a:path w="34025" h="67784" extrusionOk="0">
                    <a:moveTo>
                      <a:pt x="4295" y="0"/>
                    </a:moveTo>
                    <a:cubicBezTo>
                      <a:pt x="1934" y="0"/>
                      <a:pt x="1" y="1933"/>
                      <a:pt x="1" y="4295"/>
                    </a:cubicBezTo>
                    <a:lnTo>
                      <a:pt x="1" y="63488"/>
                    </a:lnTo>
                    <a:cubicBezTo>
                      <a:pt x="1" y="65850"/>
                      <a:pt x="1934" y="67783"/>
                      <a:pt x="4295" y="67783"/>
                    </a:cubicBezTo>
                    <a:lnTo>
                      <a:pt x="29730" y="67783"/>
                    </a:lnTo>
                    <a:cubicBezTo>
                      <a:pt x="32091" y="67783"/>
                      <a:pt x="34024" y="65850"/>
                      <a:pt x="34024" y="63488"/>
                    </a:cubicBezTo>
                    <a:lnTo>
                      <a:pt x="34024" y="4295"/>
                    </a:lnTo>
                    <a:cubicBezTo>
                      <a:pt x="34024" y="1933"/>
                      <a:pt x="32091" y="0"/>
                      <a:pt x="29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1292050" y="2538575"/>
                <a:ext cx="705425" cy="1401475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9" extrusionOk="0">
                    <a:moveTo>
                      <a:pt x="1" y="1"/>
                    </a:moveTo>
                    <a:lnTo>
                      <a:pt x="1" y="56059"/>
                    </a:lnTo>
                    <a:lnTo>
                      <a:pt x="28217" y="56059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1564275" y="4000025"/>
                <a:ext cx="160975" cy="5367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2147" extrusionOk="0">
                    <a:moveTo>
                      <a:pt x="1073" y="0"/>
                    </a:moveTo>
                    <a:cubicBezTo>
                      <a:pt x="481" y="0"/>
                      <a:pt x="1" y="481"/>
                      <a:pt x="1" y="1073"/>
                    </a:cubicBezTo>
                    <a:cubicBezTo>
                      <a:pt x="1" y="1666"/>
                      <a:pt x="480" y="2146"/>
                      <a:pt x="1073" y="2146"/>
                    </a:cubicBezTo>
                    <a:lnTo>
                      <a:pt x="5365" y="2146"/>
                    </a:lnTo>
                    <a:cubicBezTo>
                      <a:pt x="5958" y="2146"/>
                      <a:pt x="6439" y="1666"/>
                      <a:pt x="6439" y="1073"/>
                    </a:cubicBezTo>
                    <a:cubicBezTo>
                      <a:pt x="6439" y="481"/>
                      <a:pt x="5960" y="0"/>
                      <a:pt x="5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1292050" y="2538600"/>
                <a:ext cx="705425" cy="1401450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8" extrusionOk="0">
                    <a:moveTo>
                      <a:pt x="28217" y="1"/>
                    </a:moveTo>
                    <a:lnTo>
                      <a:pt x="1" y="56058"/>
                    </a:lnTo>
                    <a:lnTo>
                      <a:pt x="28217" y="56058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1589550" y="2745875"/>
                <a:ext cx="826825" cy="717975"/>
              </a:xfrm>
              <a:custGeom>
                <a:avLst/>
                <a:gdLst/>
                <a:ahLst/>
                <a:cxnLst/>
                <a:rect l="l" t="t" r="r" b="b"/>
                <a:pathLst>
                  <a:path w="33073" h="28719" extrusionOk="0">
                    <a:moveTo>
                      <a:pt x="16536" y="1"/>
                    </a:moveTo>
                    <a:cubicBezTo>
                      <a:pt x="15362" y="932"/>
                      <a:pt x="10963" y="4109"/>
                      <a:pt x="5433" y="4199"/>
                    </a:cubicBezTo>
                    <a:cubicBezTo>
                      <a:pt x="5433" y="4199"/>
                      <a:pt x="1" y="22645"/>
                      <a:pt x="16536" y="28719"/>
                    </a:cubicBezTo>
                    <a:cubicBezTo>
                      <a:pt x="33072" y="22645"/>
                      <a:pt x="27639" y="4199"/>
                      <a:pt x="27639" y="4199"/>
                    </a:cubicBezTo>
                    <a:cubicBezTo>
                      <a:pt x="22109" y="4108"/>
                      <a:pt x="17708" y="931"/>
                      <a:pt x="165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1626925" y="2772500"/>
                <a:ext cx="752025" cy="662575"/>
              </a:xfrm>
              <a:custGeom>
                <a:avLst/>
                <a:gdLst/>
                <a:ahLst/>
                <a:cxnLst/>
                <a:rect l="l" t="t" r="r" b="b"/>
                <a:pathLst>
                  <a:path w="30081" h="26503" extrusionOk="0">
                    <a:moveTo>
                      <a:pt x="15041" y="0"/>
                    </a:moveTo>
                    <a:lnTo>
                      <a:pt x="14800" y="191"/>
                    </a:lnTo>
                    <a:cubicBezTo>
                      <a:pt x="13743" y="1030"/>
                      <a:pt x="9925" y="3772"/>
                      <a:pt x="5140" y="3850"/>
                    </a:cubicBezTo>
                    <a:lnTo>
                      <a:pt x="4855" y="3855"/>
                    </a:lnTo>
                    <a:lnTo>
                      <a:pt x="4773" y="4128"/>
                    </a:lnTo>
                    <a:cubicBezTo>
                      <a:pt x="4723" y="4297"/>
                      <a:pt x="1" y="20979"/>
                      <a:pt x="14906" y="26452"/>
                    </a:cubicBezTo>
                    <a:lnTo>
                      <a:pt x="15041" y="26502"/>
                    </a:lnTo>
                    <a:lnTo>
                      <a:pt x="15175" y="26452"/>
                    </a:lnTo>
                    <a:cubicBezTo>
                      <a:pt x="30081" y="20979"/>
                      <a:pt x="25357" y="4297"/>
                      <a:pt x="25308" y="4128"/>
                    </a:cubicBezTo>
                    <a:lnTo>
                      <a:pt x="25228" y="3855"/>
                    </a:lnTo>
                    <a:lnTo>
                      <a:pt x="24943" y="3850"/>
                    </a:lnTo>
                    <a:cubicBezTo>
                      <a:pt x="20155" y="3772"/>
                      <a:pt x="16340" y="1030"/>
                      <a:pt x="15283" y="191"/>
                    </a:cubicBezTo>
                    <a:lnTo>
                      <a:pt x="150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1914400" y="2925375"/>
                <a:ext cx="1771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6966" extrusionOk="0">
                    <a:moveTo>
                      <a:pt x="4036" y="913"/>
                    </a:moveTo>
                    <a:cubicBezTo>
                      <a:pt x="5213" y="913"/>
                      <a:pt x="6168" y="1871"/>
                      <a:pt x="6168" y="3046"/>
                    </a:cubicBezTo>
                    <a:lnTo>
                      <a:pt x="6168" y="3918"/>
                    </a:lnTo>
                    <a:cubicBezTo>
                      <a:pt x="6168" y="5095"/>
                      <a:pt x="5213" y="6052"/>
                      <a:pt x="4036" y="6052"/>
                    </a:cubicBezTo>
                    <a:lnTo>
                      <a:pt x="3049" y="6052"/>
                    </a:lnTo>
                    <a:cubicBezTo>
                      <a:pt x="1872" y="6052"/>
                      <a:pt x="915" y="5095"/>
                      <a:pt x="915" y="3918"/>
                    </a:cubicBezTo>
                    <a:lnTo>
                      <a:pt x="915" y="3046"/>
                    </a:lnTo>
                    <a:cubicBezTo>
                      <a:pt x="915" y="1869"/>
                      <a:pt x="1872" y="913"/>
                      <a:pt x="3049" y="913"/>
                    </a:cubicBezTo>
                    <a:close/>
                    <a:moveTo>
                      <a:pt x="3047" y="1"/>
                    </a:moveTo>
                    <a:cubicBezTo>
                      <a:pt x="1366" y="1"/>
                      <a:pt x="1" y="1366"/>
                      <a:pt x="1" y="3046"/>
                    </a:cubicBezTo>
                    <a:lnTo>
                      <a:pt x="1" y="3918"/>
                    </a:lnTo>
                    <a:cubicBezTo>
                      <a:pt x="1" y="5599"/>
                      <a:pt x="1366" y="6965"/>
                      <a:pt x="3047" y="6965"/>
                    </a:cubicBezTo>
                    <a:lnTo>
                      <a:pt x="4035" y="6965"/>
                    </a:lnTo>
                    <a:cubicBezTo>
                      <a:pt x="5715" y="6965"/>
                      <a:pt x="7083" y="5599"/>
                      <a:pt x="7081" y="3918"/>
                    </a:cubicBezTo>
                    <a:lnTo>
                      <a:pt x="7081" y="3046"/>
                    </a:lnTo>
                    <a:cubicBezTo>
                      <a:pt x="7081" y="1366"/>
                      <a:pt x="5715" y="1"/>
                      <a:pt x="40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874500" y="3025250"/>
                <a:ext cx="256925" cy="257000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10280" extrusionOk="0">
                    <a:moveTo>
                      <a:pt x="2987" y="0"/>
                    </a:moveTo>
                    <a:cubicBezTo>
                      <a:pt x="1346" y="0"/>
                      <a:pt x="0" y="1346"/>
                      <a:pt x="0" y="2989"/>
                    </a:cubicBezTo>
                    <a:lnTo>
                      <a:pt x="0" y="7290"/>
                    </a:lnTo>
                    <a:cubicBezTo>
                      <a:pt x="0" y="8934"/>
                      <a:pt x="1344" y="10279"/>
                      <a:pt x="2987" y="10279"/>
                    </a:cubicBezTo>
                    <a:lnTo>
                      <a:pt x="7289" y="10279"/>
                    </a:lnTo>
                    <a:cubicBezTo>
                      <a:pt x="8932" y="10279"/>
                      <a:pt x="10277" y="8934"/>
                      <a:pt x="10277" y="7290"/>
                    </a:cubicBezTo>
                    <a:lnTo>
                      <a:pt x="10277" y="2989"/>
                    </a:lnTo>
                    <a:cubicBezTo>
                      <a:pt x="10277" y="1346"/>
                      <a:pt x="8932" y="0"/>
                      <a:pt x="7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1890650" y="3041425"/>
                <a:ext cx="240775" cy="2408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9633" extrusionOk="0">
                    <a:moveTo>
                      <a:pt x="8491" y="0"/>
                    </a:moveTo>
                    <a:cubicBezTo>
                      <a:pt x="8894" y="512"/>
                      <a:pt x="9138" y="1152"/>
                      <a:pt x="9138" y="1849"/>
                    </a:cubicBezTo>
                    <a:lnTo>
                      <a:pt x="9138" y="6150"/>
                    </a:lnTo>
                    <a:cubicBezTo>
                      <a:pt x="9138" y="7794"/>
                      <a:pt x="7792" y="9139"/>
                      <a:pt x="6150" y="9139"/>
                    </a:cubicBezTo>
                    <a:lnTo>
                      <a:pt x="1847" y="9139"/>
                    </a:lnTo>
                    <a:cubicBezTo>
                      <a:pt x="1151" y="9139"/>
                      <a:pt x="509" y="8896"/>
                      <a:pt x="0" y="8492"/>
                    </a:cubicBezTo>
                    <a:lnTo>
                      <a:pt x="0" y="8492"/>
                    </a:lnTo>
                    <a:cubicBezTo>
                      <a:pt x="547" y="9184"/>
                      <a:pt x="1393" y="9632"/>
                      <a:pt x="2339" y="9632"/>
                    </a:cubicBezTo>
                    <a:lnTo>
                      <a:pt x="6640" y="9632"/>
                    </a:lnTo>
                    <a:cubicBezTo>
                      <a:pt x="8284" y="9632"/>
                      <a:pt x="9630" y="8287"/>
                      <a:pt x="9630" y="6643"/>
                    </a:cubicBezTo>
                    <a:lnTo>
                      <a:pt x="9630" y="2342"/>
                    </a:lnTo>
                    <a:cubicBezTo>
                      <a:pt x="9631" y="1396"/>
                      <a:pt x="9182" y="550"/>
                      <a:pt x="8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1964400" y="3085750"/>
                <a:ext cx="7712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6079" extrusionOk="0">
                    <a:moveTo>
                      <a:pt x="1543" y="1"/>
                    </a:moveTo>
                    <a:cubicBezTo>
                      <a:pt x="691" y="1"/>
                      <a:pt x="1" y="691"/>
                      <a:pt x="1" y="1543"/>
                    </a:cubicBezTo>
                    <a:cubicBezTo>
                      <a:pt x="1" y="2153"/>
                      <a:pt x="359" y="2677"/>
                      <a:pt x="876" y="2927"/>
                    </a:cubicBezTo>
                    <a:lnTo>
                      <a:pt x="110" y="5816"/>
                    </a:lnTo>
                    <a:cubicBezTo>
                      <a:pt x="81" y="5959"/>
                      <a:pt x="177" y="6079"/>
                      <a:pt x="325" y="6079"/>
                    </a:cubicBezTo>
                    <a:lnTo>
                      <a:pt x="2767" y="6079"/>
                    </a:lnTo>
                    <a:cubicBezTo>
                      <a:pt x="2913" y="6079"/>
                      <a:pt x="3010" y="5959"/>
                      <a:pt x="2982" y="5816"/>
                    </a:cubicBezTo>
                    <a:lnTo>
                      <a:pt x="2215" y="2927"/>
                    </a:lnTo>
                    <a:cubicBezTo>
                      <a:pt x="2726" y="2677"/>
                      <a:pt x="3084" y="2153"/>
                      <a:pt x="3084" y="1543"/>
                    </a:cubicBezTo>
                    <a:cubicBezTo>
                      <a:pt x="3084" y="691"/>
                      <a:pt x="2394" y="1"/>
                      <a:pt x="15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1131100" y="3216975"/>
                <a:ext cx="427175" cy="389225"/>
              </a:xfrm>
              <a:custGeom>
                <a:avLst/>
                <a:gdLst/>
                <a:ahLst/>
                <a:cxnLst/>
                <a:rect l="l" t="t" r="r" b="b"/>
                <a:pathLst>
                  <a:path w="17087" h="15569" extrusionOk="0">
                    <a:moveTo>
                      <a:pt x="8544" y="1765"/>
                    </a:moveTo>
                    <a:cubicBezTo>
                      <a:pt x="10084" y="1765"/>
                      <a:pt x="11625" y="2353"/>
                      <a:pt x="12800" y="3528"/>
                    </a:cubicBezTo>
                    <a:cubicBezTo>
                      <a:pt x="15151" y="5879"/>
                      <a:pt x="15151" y="9690"/>
                      <a:pt x="12800" y="12040"/>
                    </a:cubicBezTo>
                    <a:cubicBezTo>
                      <a:pt x="11624" y="13216"/>
                      <a:pt x="10083" y="13804"/>
                      <a:pt x="8543" y="13804"/>
                    </a:cubicBezTo>
                    <a:cubicBezTo>
                      <a:pt x="7003" y="13804"/>
                      <a:pt x="5462" y="13216"/>
                      <a:pt x="4288" y="12041"/>
                    </a:cubicBezTo>
                    <a:cubicBezTo>
                      <a:pt x="1937" y="9690"/>
                      <a:pt x="1937" y="5879"/>
                      <a:pt x="4288" y="3528"/>
                    </a:cubicBezTo>
                    <a:cubicBezTo>
                      <a:pt x="5463" y="2353"/>
                      <a:pt x="7004" y="1765"/>
                      <a:pt x="8544" y="1765"/>
                    </a:cubicBezTo>
                    <a:close/>
                    <a:moveTo>
                      <a:pt x="8544" y="1"/>
                    </a:moveTo>
                    <a:cubicBezTo>
                      <a:pt x="6552" y="1"/>
                      <a:pt x="4560" y="761"/>
                      <a:pt x="3041" y="2280"/>
                    </a:cubicBezTo>
                    <a:cubicBezTo>
                      <a:pt x="1" y="5320"/>
                      <a:pt x="1" y="10249"/>
                      <a:pt x="3041" y="13289"/>
                    </a:cubicBezTo>
                    <a:cubicBezTo>
                      <a:pt x="4561" y="14809"/>
                      <a:pt x="6553" y="15569"/>
                      <a:pt x="8545" y="15569"/>
                    </a:cubicBezTo>
                    <a:cubicBezTo>
                      <a:pt x="10537" y="15569"/>
                      <a:pt x="12530" y="14809"/>
                      <a:pt x="14049" y="13289"/>
                    </a:cubicBezTo>
                    <a:cubicBezTo>
                      <a:pt x="17087" y="10249"/>
                      <a:pt x="17087" y="5321"/>
                      <a:pt x="14049" y="2282"/>
                    </a:cubicBezTo>
                    <a:cubicBezTo>
                      <a:pt x="12529" y="761"/>
                      <a:pt x="10537" y="1"/>
                      <a:pt x="8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1179500" y="3261100"/>
                <a:ext cx="330400" cy="3009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2039" extrusionOk="0">
                    <a:moveTo>
                      <a:pt x="6608" y="0"/>
                    </a:moveTo>
                    <a:cubicBezTo>
                      <a:pt x="5068" y="0"/>
                      <a:pt x="3527" y="588"/>
                      <a:pt x="2352" y="1763"/>
                    </a:cubicBezTo>
                    <a:cubicBezTo>
                      <a:pt x="1" y="4114"/>
                      <a:pt x="1" y="7925"/>
                      <a:pt x="2352" y="10276"/>
                    </a:cubicBezTo>
                    <a:cubicBezTo>
                      <a:pt x="3526" y="11451"/>
                      <a:pt x="5067" y="12039"/>
                      <a:pt x="6607" y="12039"/>
                    </a:cubicBezTo>
                    <a:cubicBezTo>
                      <a:pt x="8147" y="12039"/>
                      <a:pt x="9688" y="11451"/>
                      <a:pt x="10864" y="10275"/>
                    </a:cubicBezTo>
                    <a:cubicBezTo>
                      <a:pt x="13215" y="7925"/>
                      <a:pt x="13215" y="4114"/>
                      <a:pt x="10864" y="1763"/>
                    </a:cubicBezTo>
                    <a:cubicBezTo>
                      <a:pt x="9689" y="588"/>
                      <a:pt x="8148" y="0"/>
                      <a:pt x="6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1434150" y="3501025"/>
                <a:ext cx="1914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7656" extrusionOk="0">
                    <a:moveTo>
                      <a:pt x="1357" y="0"/>
                    </a:moveTo>
                    <a:lnTo>
                      <a:pt x="0" y="1356"/>
                    </a:lnTo>
                    <a:lnTo>
                      <a:pt x="6301" y="7656"/>
                    </a:lnTo>
                    <a:lnTo>
                      <a:pt x="7658" y="6301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1557750" y="3624625"/>
                <a:ext cx="678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712" extrusionOk="0">
                    <a:moveTo>
                      <a:pt x="1357" y="1"/>
                    </a:moveTo>
                    <a:lnTo>
                      <a:pt x="0" y="1357"/>
                    </a:lnTo>
                    <a:lnTo>
                      <a:pt x="1357" y="2712"/>
                    </a:lnTo>
                    <a:lnTo>
                      <a:pt x="2714" y="1357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1248675" y="3327200"/>
                <a:ext cx="188775" cy="168725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6749" extrusionOk="0">
                    <a:moveTo>
                      <a:pt x="3774" y="0"/>
                    </a:moveTo>
                    <a:cubicBezTo>
                      <a:pt x="3125" y="0"/>
                      <a:pt x="2596" y="527"/>
                      <a:pt x="2596" y="1179"/>
                    </a:cubicBezTo>
                    <a:cubicBezTo>
                      <a:pt x="2596" y="1422"/>
                      <a:pt x="2670" y="1648"/>
                      <a:pt x="2795" y="1836"/>
                    </a:cubicBezTo>
                    <a:cubicBezTo>
                      <a:pt x="2633" y="1964"/>
                      <a:pt x="2485" y="2127"/>
                      <a:pt x="2357" y="2313"/>
                    </a:cubicBezTo>
                    <a:cubicBezTo>
                      <a:pt x="1883" y="2014"/>
                      <a:pt x="1408" y="1717"/>
                      <a:pt x="934" y="1419"/>
                    </a:cubicBezTo>
                    <a:cubicBezTo>
                      <a:pt x="897" y="1396"/>
                      <a:pt x="861" y="1386"/>
                      <a:pt x="826" y="1386"/>
                    </a:cubicBezTo>
                    <a:cubicBezTo>
                      <a:pt x="647" y="1386"/>
                      <a:pt x="530" y="1661"/>
                      <a:pt x="722" y="1782"/>
                    </a:cubicBezTo>
                    <a:cubicBezTo>
                      <a:pt x="1198" y="2080"/>
                      <a:pt x="1673" y="2378"/>
                      <a:pt x="2148" y="2678"/>
                    </a:cubicBezTo>
                    <a:cubicBezTo>
                      <a:pt x="1984" y="3026"/>
                      <a:pt x="1879" y="3434"/>
                      <a:pt x="1860" y="3869"/>
                    </a:cubicBezTo>
                    <a:cubicBezTo>
                      <a:pt x="1331" y="3813"/>
                      <a:pt x="799" y="3758"/>
                      <a:pt x="269" y="3703"/>
                    </a:cubicBezTo>
                    <a:cubicBezTo>
                      <a:pt x="260" y="3702"/>
                      <a:pt x="251" y="3701"/>
                      <a:pt x="243" y="3701"/>
                    </a:cubicBezTo>
                    <a:cubicBezTo>
                      <a:pt x="0" y="3701"/>
                      <a:pt x="10" y="4096"/>
                      <a:pt x="269" y="4122"/>
                    </a:cubicBezTo>
                    <a:cubicBezTo>
                      <a:pt x="802" y="4178"/>
                      <a:pt x="1334" y="4232"/>
                      <a:pt x="1867" y="4288"/>
                    </a:cubicBezTo>
                    <a:cubicBezTo>
                      <a:pt x="1896" y="4666"/>
                      <a:pt x="1988" y="5019"/>
                      <a:pt x="2128" y="5330"/>
                    </a:cubicBezTo>
                    <a:cubicBezTo>
                      <a:pt x="1749" y="5684"/>
                      <a:pt x="1369" y="6039"/>
                      <a:pt x="989" y="6393"/>
                    </a:cubicBezTo>
                    <a:cubicBezTo>
                      <a:pt x="835" y="6538"/>
                      <a:pt x="981" y="6749"/>
                      <a:pt x="1147" y="6749"/>
                    </a:cubicBezTo>
                    <a:cubicBezTo>
                      <a:pt x="1194" y="6749"/>
                      <a:pt x="1243" y="6732"/>
                      <a:pt x="1287" y="6691"/>
                    </a:cubicBezTo>
                    <a:cubicBezTo>
                      <a:pt x="1639" y="6364"/>
                      <a:pt x="1988" y="6036"/>
                      <a:pt x="2338" y="5709"/>
                    </a:cubicBezTo>
                    <a:cubicBezTo>
                      <a:pt x="2689" y="6236"/>
                      <a:pt x="3203" y="6570"/>
                      <a:pt x="3776" y="6570"/>
                    </a:cubicBezTo>
                    <a:cubicBezTo>
                      <a:pt x="4350" y="6570"/>
                      <a:pt x="4862" y="6237"/>
                      <a:pt x="5214" y="5709"/>
                    </a:cubicBezTo>
                    <a:cubicBezTo>
                      <a:pt x="5565" y="6036"/>
                      <a:pt x="5915" y="6364"/>
                      <a:pt x="6265" y="6691"/>
                    </a:cubicBezTo>
                    <a:cubicBezTo>
                      <a:pt x="6309" y="6732"/>
                      <a:pt x="6358" y="6749"/>
                      <a:pt x="6406" y="6749"/>
                    </a:cubicBezTo>
                    <a:cubicBezTo>
                      <a:pt x="6571" y="6749"/>
                      <a:pt x="6717" y="6538"/>
                      <a:pt x="6562" y="6393"/>
                    </a:cubicBezTo>
                    <a:cubicBezTo>
                      <a:pt x="6183" y="6039"/>
                      <a:pt x="5804" y="5684"/>
                      <a:pt x="5424" y="5330"/>
                    </a:cubicBezTo>
                    <a:cubicBezTo>
                      <a:pt x="5563" y="5019"/>
                      <a:pt x="5656" y="4666"/>
                      <a:pt x="5685" y="4288"/>
                    </a:cubicBezTo>
                    <a:cubicBezTo>
                      <a:pt x="6219" y="4232"/>
                      <a:pt x="6751" y="4178"/>
                      <a:pt x="7283" y="4122"/>
                    </a:cubicBezTo>
                    <a:cubicBezTo>
                      <a:pt x="7539" y="4096"/>
                      <a:pt x="7551" y="3701"/>
                      <a:pt x="7306" y="3701"/>
                    </a:cubicBezTo>
                    <a:cubicBezTo>
                      <a:pt x="7298" y="3701"/>
                      <a:pt x="7289" y="3702"/>
                      <a:pt x="7280" y="3703"/>
                    </a:cubicBezTo>
                    <a:cubicBezTo>
                      <a:pt x="6751" y="3758"/>
                      <a:pt x="6219" y="3813"/>
                      <a:pt x="5688" y="3869"/>
                    </a:cubicBezTo>
                    <a:cubicBezTo>
                      <a:pt x="5668" y="3434"/>
                      <a:pt x="5565" y="3026"/>
                      <a:pt x="5400" y="2678"/>
                    </a:cubicBezTo>
                    <a:cubicBezTo>
                      <a:pt x="5875" y="2379"/>
                      <a:pt x="6351" y="2080"/>
                      <a:pt x="6827" y="1782"/>
                    </a:cubicBezTo>
                    <a:cubicBezTo>
                      <a:pt x="7019" y="1661"/>
                      <a:pt x="6900" y="1386"/>
                      <a:pt x="6723" y="1386"/>
                    </a:cubicBezTo>
                    <a:cubicBezTo>
                      <a:pt x="6689" y="1386"/>
                      <a:pt x="6653" y="1396"/>
                      <a:pt x="6616" y="1419"/>
                    </a:cubicBezTo>
                    <a:cubicBezTo>
                      <a:pt x="6142" y="1717"/>
                      <a:pt x="5665" y="2014"/>
                      <a:pt x="5191" y="2313"/>
                    </a:cubicBezTo>
                    <a:cubicBezTo>
                      <a:pt x="5063" y="2127"/>
                      <a:pt x="4916" y="1967"/>
                      <a:pt x="4753" y="1836"/>
                    </a:cubicBezTo>
                    <a:cubicBezTo>
                      <a:pt x="4880" y="1649"/>
                      <a:pt x="4953" y="1422"/>
                      <a:pt x="4953" y="1179"/>
                    </a:cubicBezTo>
                    <a:cubicBezTo>
                      <a:pt x="4953" y="528"/>
                      <a:pt x="4426" y="0"/>
                      <a:pt x="3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1119525" y="260735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0"/>
                    </a:moveTo>
                    <a:cubicBezTo>
                      <a:pt x="436" y="0"/>
                      <a:pt x="0" y="487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2"/>
                      <a:pt x="2586" y="13722"/>
                    </a:cubicBezTo>
                    <a:lnTo>
                      <a:pt x="15427" y="13722"/>
                    </a:lnTo>
                    <a:cubicBezTo>
                      <a:pt x="16024" y="13722"/>
                      <a:pt x="16580" y="13237"/>
                      <a:pt x="16660" y="12645"/>
                    </a:cubicBezTo>
                    <a:lnTo>
                      <a:pt x="17924" y="3237"/>
                    </a:lnTo>
                    <a:cubicBezTo>
                      <a:pt x="18004" y="2642"/>
                      <a:pt x="17578" y="2159"/>
                      <a:pt x="16979" y="2159"/>
                    </a:cubicBezTo>
                    <a:lnTo>
                      <a:pt x="10452" y="2159"/>
                    </a:lnTo>
                    <a:cubicBezTo>
                      <a:pt x="9854" y="2159"/>
                      <a:pt x="9363" y="1674"/>
                      <a:pt x="9363" y="1079"/>
                    </a:cubicBezTo>
                    <a:cubicBezTo>
                      <a:pt x="9363" y="486"/>
                      <a:pt x="8874" y="0"/>
                      <a:pt x="8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1163900" y="2632725"/>
                <a:ext cx="361075" cy="343375"/>
              </a:xfrm>
              <a:custGeom>
                <a:avLst/>
                <a:gdLst/>
                <a:ahLst/>
                <a:cxnLst/>
                <a:rect l="l" t="t" r="r" b="b"/>
                <a:pathLst>
                  <a:path w="14443" h="13735" extrusionOk="0">
                    <a:moveTo>
                      <a:pt x="1" y="0"/>
                    </a:moveTo>
                    <a:lnTo>
                      <a:pt x="1" y="13735"/>
                    </a:lnTo>
                    <a:lnTo>
                      <a:pt x="14443" y="13735"/>
                    </a:lnTo>
                    <a:lnTo>
                      <a:pt x="14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1119525" y="265010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1"/>
                    </a:moveTo>
                    <a:cubicBezTo>
                      <a:pt x="436" y="1"/>
                      <a:pt x="0" y="488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3"/>
                      <a:pt x="2586" y="13723"/>
                    </a:cubicBezTo>
                    <a:lnTo>
                      <a:pt x="15427" y="13723"/>
                    </a:lnTo>
                    <a:cubicBezTo>
                      <a:pt x="16024" y="13723"/>
                      <a:pt x="16580" y="13237"/>
                      <a:pt x="16660" y="12645"/>
                    </a:cubicBezTo>
                    <a:lnTo>
                      <a:pt x="17924" y="3236"/>
                    </a:lnTo>
                    <a:cubicBezTo>
                      <a:pt x="18004" y="2643"/>
                      <a:pt x="17578" y="2158"/>
                      <a:pt x="16979" y="2158"/>
                    </a:cubicBezTo>
                    <a:lnTo>
                      <a:pt x="10452" y="2158"/>
                    </a:lnTo>
                    <a:cubicBezTo>
                      <a:pt x="9854" y="2158"/>
                      <a:pt x="9363" y="1673"/>
                      <a:pt x="9363" y="1080"/>
                    </a:cubicBezTo>
                    <a:cubicBezTo>
                      <a:pt x="9363" y="486"/>
                      <a:pt x="8874" y="1"/>
                      <a:pt x="8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1490925" y="2704050"/>
                <a:ext cx="78700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11565" extrusionOk="0">
                    <a:moveTo>
                      <a:pt x="1554" y="0"/>
                    </a:moveTo>
                    <a:cubicBezTo>
                      <a:pt x="2153" y="0"/>
                      <a:pt x="2577" y="485"/>
                      <a:pt x="2498" y="1078"/>
                    </a:cubicBezTo>
                    <a:lnTo>
                      <a:pt x="1233" y="10487"/>
                    </a:lnTo>
                    <a:cubicBezTo>
                      <a:pt x="1154" y="11079"/>
                      <a:pt x="599" y="11565"/>
                      <a:pt x="1" y="11565"/>
                    </a:cubicBezTo>
                    <a:lnTo>
                      <a:pt x="571" y="11565"/>
                    </a:lnTo>
                    <a:cubicBezTo>
                      <a:pt x="1168" y="11565"/>
                      <a:pt x="1724" y="11079"/>
                      <a:pt x="1804" y="10487"/>
                    </a:cubicBezTo>
                    <a:lnTo>
                      <a:pt x="3068" y="1078"/>
                    </a:lnTo>
                    <a:cubicBezTo>
                      <a:pt x="3148" y="485"/>
                      <a:pt x="2723" y="0"/>
                      <a:pt x="2124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1312100" y="2650100"/>
                <a:ext cx="687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159" extrusionOk="0">
                    <a:moveTo>
                      <a:pt x="1" y="1"/>
                    </a:moveTo>
                    <a:cubicBezTo>
                      <a:pt x="601" y="1"/>
                      <a:pt x="1090" y="486"/>
                      <a:pt x="1090" y="1080"/>
                    </a:cubicBezTo>
                    <a:cubicBezTo>
                      <a:pt x="1090" y="1673"/>
                      <a:pt x="1579" y="2158"/>
                      <a:pt x="2179" y="2158"/>
                    </a:cubicBezTo>
                    <a:lnTo>
                      <a:pt x="2749" y="2158"/>
                    </a:lnTo>
                    <a:cubicBezTo>
                      <a:pt x="2151" y="2158"/>
                      <a:pt x="1660" y="1673"/>
                      <a:pt x="1660" y="1080"/>
                    </a:cubicBezTo>
                    <a:cubicBezTo>
                      <a:pt x="1660" y="486"/>
                      <a:pt x="1171" y="1"/>
                      <a:pt x="571" y="1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1843075" y="3686325"/>
                <a:ext cx="377925" cy="205925"/>
              </a:xfrm>
              <a:custGeom>
                <a:avLst/>
                <a:gdLst/>
                <a:ahLst/>
                <a:cxnLst/>
                <a:rect l="l" t="t" r="r" b="b"/>
                <a:pathLst>
                  <a:path w="15117" h="8237" extrusionOk="0">
                    <a:moveTo>
                      <a:pt x="1738" y="0"/>
                    </a:moveTo>
                    <a:cubicBezTo>
                      <a:pt x="782" y="0"/>
                      <a:pt x="0" y="782"/>
                      <a:pt x="0" y="1737"/>
                    </a:cubicBezTo>
                    <a:lnTo>
                      <a:pt x="0" y="6500"/>
                    </a:lnTo>
                    <a:cubicBezTo>
                      <a:pt x="0" y="7455"/>
                      <a:pt x="782" y="8237"/>
                      <a:pt x="1738" y="8237"/>
                    </a:cubicBezTo>
                    <a:lnTo>
                      <a:pt x="13379" y="8237"/>
                    </a:lnTo>
                    <a:cubicBezTo>
                      <a:pt x="14333" y="8237"/>
                      <a:pt x="15116" y="7455"/>
                      <a:pt x="15116" y="6500"/>
                    </a:cubicBezTo>
                    <a:lnTo>
                      <a:pt x="15116" y="1737"/>
                    </a:lnTo>
                    <a:cubicBezTo>
                      <a:pt x="15116" y="782"/>
                      <a:pt x="14335" y="0"/>
                      <a:pt x="133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1843000" y="3797900"/>
                <a:ext cx="37800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5120" h="1812" extrusionOk="0">
                    <a:moveTo>
                      <a:pt x="1" y="1"/>
                    </a:moveTo>
                    <a:lnTo>
                      <a:pt x="1" y="1811"/>
                    </a:lnTo>
                    <a:lnTo>
                      <a:pt x="15119" y="1811"/>
                    </a:lnTo>
                    <a:lnTo>
                      <a:pt x="151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2088100" y="3720550"/>
                <a:ext cx="94425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74" extrusionOk="0">
                    <a:moveTo>
                      <a:pt x="836" y="1"/>
                    </a:moveTo>
                    <a:cubicBezTo>
                      <a:pt x="375" y="1"/>
                      <a:pt x="1" y="375"/>
                      <a:pt x="1" y="836"/>
                    </a:cubicBezTo>
                    <a:cubicBezTo>
                      <a:pt x="1" y="1300"/>
                      <a:pt x="373" y="1674"/>
                      <a:pt x="836" y="1674"/>
                    </a:cubicBezTo>
                    <a:lnTo>
                      <a:pt x="2938" y="1674"/>
                    </a:lnTo>
                    <a:cubicBezTo>
                      <a:pt x="3402" y="1674"/>
                      <a:pt x="3776" y="1300"/>
                      <a:pt x="3776" y="836"/>
                    </a:cubicBezTo>
                    <a:cubicBezTo>
                      <a:pt x="3776" y="375"/>
                      <a:pt x="3402" y="1"/>
                      <a:pt x="2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2123850" y="3720550"/>
                <a:ext cx="587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674" extrusionOk="0">
                    <a:moveTo>
                      <a:pt x="800" y="1"/>
                    </a:moveTo>
                    <a:lnTo>
                      <a:pt x="0" y="1674"/>
                    </a:lnTo>
                    <a:lnTo>
                      <a:pt x="1511" y="1674"/>
                    </a:lnTo>
                    <a:cubicBezTo>
                      <a:pt x="1973" y="1674"/>
                      <a:pt x="2348" y="1300"/>
                      <a:pt x="2348" y="836"/>
                    </a:cubicBezTo>
                    <a:cubicBezTo>
                      <a:pt x="2346" y="375"/>
                      <a:pt x="1972" y="1"/>
                      <a:pt x="1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1889925" y="3733300"/>
                <a:ext cx="1201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27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4804" y="326"/>
                    </a:lnTo>
                    <a:lnTo>
                      <a:pt x="48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1889925" y="3756300"/>
                <a:ext cx="16572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6628" y="326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7"/>
            <p:cNvSpPr/>
            <p:nvPr/>
          </p:nvSpPr>
          <p:spPr>
            <a:xfrm>
              <a:off x="719988" y="445373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101817" y="415722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816779" y="3969852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2720802" y="310002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499363" y="765978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2817612" y="98627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E3FDDF-E0D3-1450-2155-F70A715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09" y="762242"/>
            <a:ext cx="859875" cy="85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21DE0-B80E-7BA6-9BD4-22FC5EDAF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10" y="1894201"/>
            <a:ext cx="839607" cy="724817"/>
          </a:xfrm>
          <a:prstGeom prst="rect">
            <a:avLst/>
          </a:prstGeom>
        </p:spPr>
      </p:pic>
      <p:pic>
        <p:nvPicPr>
          <p:cNvPr id="2" name="Picture 1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42B69E8E-7AA5-3047-5F3F-2D17A6FC8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732" y="-841356"/>
            <a:ext cx="4599076" cy="25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08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8"/>
          <p:cNvSpPr txBox="1">
            <a:spLocks noGrp="1"/>
          </p:cNvSpPr>
          <p:nvPr>
            <p:ph type="title"/>
          </p:nvPr>
        </p:nvSpPr>
        <p:spPr>
          <a:xfrm>
            <a:off x="891845" y="1417350"/>
            <a:ext cx="7360310" cy="1262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Unlike anything else on the market</a:t>
            </a:r>
            <a:endParaRPr dirty="0"/>
          </a:p>
        </p:txBody>
      </p:sp>
      <p:pic>
        <p:nvPicPr>
          <p:cNvPr id="4" name="Picture 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53035892-BD33-9C40-54AE-D296F836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32" y="-841356"/>
            <a:ext cx="4599076" cy="25869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8"/>
          <p:cNvSpPr txBox="1">
            <a:spLocks noGrp="1"/>
          </p:cNvSpPr>
          <p:nvPr>
            <p:ph type="title"/>
          </p:nvPr>
        </p:nvSpPr>
        <p:spPr>
          <a:xfrm>
            <a:off x="471967" y="0"/>
            <a:ext cx="8200066" cy="681135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Financial Viability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BE8A6-3BF0-BA53-F99E-C705CB926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9" y="1000843"/>
            <a:ext cx="2987352" cy="3582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3FA371-4E0B-169B-27E1-D07F12842615}"/>
              </a:ext>
            </a:extLst>
          </p:cNvPr>
          <p:cNvSpPr/>
          <p:nvPr/>
        </p:nvSpPr>
        <p:spPr>
          <a:xfrm>
            <a:off x="3554963" y="1268963"/>
            <a:ext cx="5290457" cy="10636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B098882D-4818-4DC3-4806-7D09A98FF7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732" y="-841356"/>
            <a:ext cx="4599076" cy="2586980"/>
          </a:xfrm>
          <a:prstGeom prst="rect">
            <a:avLst/>
          </a:prstGeom>
        </p:spPr>
      </p:pic>
      <p:pic>
        <p:nvPicPr>
          <p:cNvPr id="5" name="Picture 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23EDBC28-6C1B-71E2-3F2E-C282CEA138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290" y="492806"/>
            <a:ext cx="4599076" cy="2586980"/>
          </a:xfrm>
          <a:prstGeom prst="rect">
            <a:avLst/>
          </a:prstGeom>
        </p:spPr>
      </p:pic>
      <p:sp>
        <p:nvSpPr>
          <p:cNvPr id="6" name="Google Shape;761;p44">
            <a:extLst>
              <a:ext uri="{FF2B5EF4-FFF2-40B4-BE49-F238E27FC236}">
                <a16:creationId xmlns:a16="http://schemas.microsoft.com/office/drawing/2014/main" id="{7F2E9620-6B03-78F5-FC9E-F6CC8C2074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7534" y="1592739"/>
            <a:ext cx="3833253" cy="504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$5 Monthly Subscription</a:t>
            </a:r>
            <a:endParaRPr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1272;p52">
            <a:extLst>
              <a:ext uri="{FF2B5EF4-FFF2-40B4-BE49-F238E27FC236}">
                <a16:creationId xmlns:a16="http://schemas.microsoft.com/office/drawing/2014/main" id="{D761A17D-73B8-2045-53A2-7EAE1D5D2872}"/>
              </a:ext>
            </a:extLst>
          </p:cNvPr>
          <p:cNvSpPr txBox="1">
            <a:spLocks/>
          </p:cNvSpPr>
          <p:nvPr/>
        </p:nvSpPr>
        <p:spPr>
          <a:xfrm>
            <a:off x="3500191" y="3079786"/>
            <a:ext cx="5400000" cy="77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26% Profit Margin</a:t>
            </a:r>
          </a:p>
        </p:txBody>
      </p:sp>
    </p:spTree>
    <p:extLst>
      <p:ext uri="{BB962C8B-B14F-4D97-AF65-F5344CB8AC3E}">
        <p14:creationId xmlns:p14="http://schemas.microsoft.com/office/powerpoint/2010/main" val="2718218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8"/>
          <p:cNvSpPr txBox="1">
            <a:spLocks noGrp="1"/>
          </p:cNvSpPr>
          <p:nvPr>
            <p:ph type="title"/>
          </p:nvPr>
        </p:nvSpPr>
        <p:spPr>
          <a:xfrm>
            <a:off x="471967" y="0"/>
            <a:ext cx="8200066" cy="681135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Fulfillment of the Task</a:t>
            </a:r>
            <a:endParaRPr dirty="0"/>
          </a:p>
        </p:txBody>
      </p:sp>
      <p:pic>
        <p:nvPicPr>
          <p:cNvPr id="4" name="Picture 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B098882D-4818-4DC3-4806-7D09A98FF7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32" y="-841356"/>
            <a:ext cx="4599076" cy="2586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2A8931-D634-3AEB-7912-3BDA4E6D6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883179"/>
            <a:ext cx="7721600" cy="660400"/>
          </a:xfrm>
          <a:prstGeom prst="rect">
            <a:avLst/>
          </a:prstGeom>
        </p:spPr>
      </p:pic>
      <p:pic>
        <p:nvPicPr>
          <p:cNvPr id="32" name="Picture 31" descr="A person looking at clothes in a closet&#10;&#10;Description automatically generated">
            <a:extLst>
              <a:ext uri="{FF2B5EF4-FFF2-40B4-BE49-F238E27FC236}">
                <a16:creationId xmlns:a16="http://schemas.microsoft.com/office/drawing/2014/main" id="{9105A7F4-17BE-D717-0A41-4887E50B6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65" y="1472339"/>
            <a:ext cx="1959227" cy="3397877"/>
          </a:xfrm>
          <a:prstGeom prst="rect">
            <a:avLst/>
          </a:prstGeom>
        </p:spPr>
      </p:pic>
      <p:pic>
        <p:nvPicPr>
          <p:cNvPr id="34" name="Picture 33" descr="A person kneeling down on a chair&#10;&#10;Description automatically generated">
            <a:extLst>
              <a:ext uri="{FF2B5EF4-FFF2-40B4-BE49-F238E27FC236}">
                <a16:creationId xmlns:a16="http://schemas.microsoft.com/office/drawing/2014/main" id="{4F3B600B-2770-974C-76F0-8B7E32A27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022" y="1472338"/>
            <a:ext cx="1979955" cy="339787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0F3F63D-9A3B-B39E-62FF-F949F64C8EEB}"/>
              </a:ext>
            </a:extLst>
          </p:cNvPr>
          <p:cNvSpPr/>
          <p:nvPr/>
        </p:nvSpPr>
        <p:spPr>
          <a:xfrm>
            <a:off x="711200" y="2368281"/>
            <a:ext cx="2481943" cy="123164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itchFamily="2" charset="77"/>
              </a:rPr>
              <a:t>No more manual searching</a:t>
            </a:r>
          </a:p>
          <a:p>
            <a:pPr algn="ctr"/>
            <a:endParaRPr lang="en-US" dirty="0">
              <a:latin typeface="Montserrat" pitchFamily="2" charset="77"/>
            </a:endParaRPr>
          </a:p>
          <a:p>
            <a:pPr algn="ctr"/>
            <a:r>
              <a:rPr lang="en-US" dirty="0">
                <a:latin typeface="Montserrat" pitchFamily="2" charset="77"/>
              </a:rPr>
              <a:t>No more not knowing how to dress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2B805D-DEAF-BFCD-5769-9D66FA7EE9F4}"/>
              </a:ext>
            </a:extLst>
          </p:cNvPr>
          <p:cNvSpPr/>
          <p:nvPr/>
        </p:nvSpPr>
        <p:spPr>
          <a:xfrm>
            <a:off x="3331027" y="2374113"/>
            <a:ext cx="2481943" cy="123164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itchFamily="2" charset="77"/>
              </a:rPr>
              <a:t>No more listening to untailored advice </a:t>
            </a:r>
          </a:p>
        </p:txBody>
      </p:sp>
      <p:pic>
        <p:nvPicPr>
          <p:cNvPr id="38" name="Picture 37" descr="A person in a white shirt&#10;&#10;Description automatically generated">
            <a:extLst>
              <a:ext uri="{FF2B5EF4-FFF2-40B4-BE49-F238E27FC236}">
                <a16:creationId xmlns:a16="http://schemas.microsoft.com/office/drawing/2014/main" id="{36A04EBF-4761-FB6A-1E25-25A3FD6E5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549444" y="2181298"/>
            <a:ext cx="3397877" cy="197995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FFFAB91-C4AF-BC52-421D-4F6AD3E9897E}"/>
              </a:ext>
            </a:extLst>
          </p:cNvPr>
          <p:cNvSpPr/>
          <p:nvPr/>
        </p:nvSpPr>
        <p:spPr>
          <a:xfrm>
            <a:off x="5950854" y="2368281"/>
            <a:ext cx="2481943" cy="123164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itchFamily="2" charset="77"/>
              </a:rPr>
              <a:t>No more being dressed inappropriately for work and school</a:t>
            </a:r>
          </a:p>
        </p:txBody>
      </p:sp>
    </p:spTree>
    <p:extLst>
      <p:ext uri="{BB962C8B-B14F-4D97-AF65-F5344CB8AC3E}">
        <p14:creationId xmlns:p14="http://schemas.microsoft.com/office/powerpoint/2010/main" val="20934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 animBg="1"/>
      <p:bldP spid="3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53035892-BD33-9C40-54AE-D296F836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01" y="-533445"/>
            <a:ext cx="4599076" cy="2586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EEA9A-1F0E-EAC1-2D43-8BC8B62B6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1269" y="579298"/>
            <a:ext cx="4951546" cy="2408573"/>
          </a:xfrm>
          <a:prstGeom prst="rect">
            <a:avLst/>
          </a:prstGeom>
          <a:ln>
            <a:noFill/>
          </a:ln>
        </p:spPr>
      </p:pic>
      <p:sp>
        <p:nvSpPr>
          <p:cNvPr id="6" name="Google Shape;1717;p58">
            <a:extLst>
              <a:ext uri="{FF2B5EF4-FFF2-40B4-BE49-F238E27FC236}">
                <a16:creationId xmlns:a16="http://schemas.microsoft.com/office/drawing/2014/main" id="{61030C7B-DBF3-6993-0038-678279886C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67" y="0"/>
            <a:ext cx="8200066" cy="681135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Timeline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6AA3C-F5E3-A82B-9B1F-D78BCBD9C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69" y="2394343"/>
            <a:ext cx="6758579" cy="21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10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9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680000" cy="1293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25" name="Google Shape;1725;p59"/>
          <p:cNvSpPr txBox="1">
            <a:spLocks noGrp="1"/>
          </p:cNvSpPr>
          <p:nvPr>
            <p:ph type="subTitle" idx="1"/>
          </p:nvPr>
        </p:nvSpPr>
        <p:spPr>
          <a:xfrm>
            <a:off x="720000" y="1680600"/>
            <a:ext cx="4680000" cy="1174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Do you have any questions?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46" name="Google Shape;1746;p59"/>
          <p:cNvGrpSpPr/>
          <p:nvPr/>
        </p:nvGrpSpPr>
        <p:grpSpPr>
          <a:xfrm>
            <a:off x="5247768" y="1375799"/>
            <a:ext cx="3481584" cy="2782199"/>
            <a:chOff x="5247768" y="1375799"/>
            <a:chExt cx="3481584" cy="2782199"/>
          </a:xfrm>
        </p:grpSpPr>
        <p:sp>
          <p:nvSpPr>
            <p:cNvPr id="1747" name="Google Shape;1747;p59"/>
            <p:cNvSpPr/>
            <p:nvPr/>
          </p:nvSpPr>
          <p:spPr>
            <a:xfrm>
              <a:off x="5247768" y="2965358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8036381" y="1375799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 flipH="1">
              <a:off x="8042177" y="377823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 flipH="1">
              <a:off x="7820738" y="348172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 flipH="1">
              <a:off x="8138987" y="3294352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5621607" y="1459207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5400168" y="1915183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5718417" y="2135483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5" name="Google Shape;1755;p59"/>
            <p:cNvGrpSpPr/>
            <p:nvPr/>
          </p:nvGrpSpPr>
          <p:grpSpPr>
            <a:xfrm>
              <a:off x="5628768" y="1611607"/>
              <a:ext cx="2795229" cy="1920286"/>
              <a:chOff x="5628768" y="1611607"/>
              <a:chExt cx="2795229" cy="1920286"/>
            </a:xfrm>
          </p:grpSpPr>
          <p:sp>
            <p:nvSpPr>
              <p:cNvPr id="1756" name="Google Shape;1756;p59"/>
              <p:cNvSpPr/>
              <p:nvPr/>
            </p:nvSpPr>
            <p:spPr>
              <a:xfrm>
                <a:off x="6208751" y="1739243"/>
                <a:ext cx="1635108" cy="1635139"/>
              </a:xfrm>
              <a:custGeom>
                <a:avLst/>
                <a:gdLst/>
                <a:ahLst/>
                <a:cxnLst/>
                <a:rect l="l" t="t" r="r" b="b"/>
                <a:pathLst>
                  <a:path w="52652" h="52653" extrusionOk="0">
                    <a:moveTo>
                      <a:pt x="26326" y="0"/>
                    </a:moveTo>
                    <a:cubicBezTo>
                      <a:pt x="19344" y="0"/>
                      <a:pt x="12649" y="2774"/>
                      <a:pt x="7711" y="7712"/>
                    </a:cubicBezTo>
                    <a:cubicBezTo>
                      <a:pt x="2774" y="12648"/>
                      <a:pt x="1" y="19344"/>
                      <a:pt x="1" y="26326"/>
                    </a:cubicBezTo>
                    <a:cubicBezTo>
                      <a:pt x="1" y="33308"/>
                      <a:pt x="2774" y="40005"/>
                      <a:pt x="7711" y="44942"/>
                    </a:cubicBezTo>
                    <a:cubicBezTo>
                      <a:pt x="12649" y="49879"/>
                      <a:pt x="19344" y="52653"/>
                      <a:pt x="26326" y="52653"/>
                    </a:cubicBezTo>
                    <a:cubicBezTo>
                      <a:pt x="33308" y="52653"/>
                      <a:pt x="40004" y="49879"/>
                      <a:pt x="44942" y="44942"/>
                    </a:cubicBezTo>
                    <a:cubicBezTo>
                      <a:pt x="49878" y="40005"/>
                      <a:pt x="52652" y="33308"/>
                      <a:pt x="52652" y="26326"/>
                    </a:cubicBezTo>
                    <a:cubicBezTo>
                      <a:pt x="52652" y="19344"/>
                      <a:pt x="49878" y="12648"/>
                      <a:pt x="44942" y="7712"/>
                    </a:cubicBezTo>
                    <a:cubicBezTo>
                      <a:pt x="40004" y="2774"/>
                      <a:pt x="33308" y="0"/>
                      <a:pt x="26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9"/>
              <p:cNvSpPr/>
              <p:nvPr/>
            </p:nvSpPr>
            <p:spPr>
              <a:xfrm>
                <a:off x="6955096" y="1739243"/>
                <a:ext cx="888887" cy="1635263"/>
              </a:xfrm>
              <a:custGeom>
                <a:avLst/>
                <a:gdLst/>
                <a:ahLst/>
                <a:cxnLst/>
                <a:rect l="l" t="t" r="r" b="b"/>
                <a:pathLst>
                  <a:path w="28623" h="52657" extrusionOk="0">
                    <a:moveTo>
                      <a:pt x="2295" y="0"/>
                    </a:moveTo>
                    <a:cubicBezTo>
                      <a:pt x="1521" y="0"/>
                      <a:pt x="757" y="35"/>
                      <a:pt x="1" y="102"/>
                    </a:cubicBezTo>
                    <a:cubicBezTo>
                      <a:pt x="13467" y="1264"/>
                      <a:pt x="24033" y="12562"/>
                      <a:pt x="24033" y="26329"/>
                    </a:cubicBezTo>
                    <a:cubicBezTo>
                      <a:pt x="24033" y="40096"/>
                      <a:pt x="13467" y="51392"/>
                      <a:pt x="1" y="52556"/>
                    </a:cubicBezTo>
                    <a:cubicBezTo>
                      <a:pt x="757" y="52620"/>
                      <a:pt x="1522" y="52657"/>
                      <a:pt x="2295" y="52657"/>
                    </a:cubicBezTo>
                    <a:cubicBezTo>
                      <a:pt x="16835" y="52657"/>
                      <a:pt x="28622" y="40869"/>
                      <a:pt x="28622" y="26330"/>
                    </a:cubicBezTo>
                    <a:cubicBezTo>
                      <a:pt x="28623" y="11787"/>
                      <a:pt x="16835" y="0"/>
                      <a:pt x="22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9"/>
              <p:cNvSpPr/>
              <p:nvPr/>
            </p:nvSpPr>
            <p:spPr>
              <a:xfrm>
                <a:off x="6799448" y="2099388"/>
                <a:ext cx="453900" cy="446478"/>
              </a:xfrm>
              <a:custGeom>
                <a:avLst/>
                <a:gdLst/>
                <a:ahLst/>
                <a:cxnLst/>
                <a:rect l="l" t="t" r="r" b="b"/>
                <a:pathLst>
                  <a:path w="14616" h="14377" extrusionOk="0">
                    <a:moveTo>
                      <a:pt x="8326" y="1885"/>
                    </a:moveTo>
                    <a:cubicBezTo>
                      <a:pt x="10755" y="1885"/>
                      <a:pt x="12728" y="3861"/>
                      <a:pt x="12728" y="6287"/>
                    </a:cubicBezTo>
                    <a:lnTo>
                      <a:pt x="12728" y="8090"/>
                    </a:lnTo>
                    <a:cubicBezTo>
                      <a:pt x="12728" y="10518"/>
                      <a:pt x="10753" y="12492"/>
                      <a:pt x="8326" y="12492"/>
                    </a:cubicBezTo>
                    <a:lnTo>
                      <a:pt x="6289" y="12492"/>
                    </a:lnTo>
                    <a:cubicBezTo>
                      <a:pt x="3860" y="12492"/>
                      <a:pt x="1886" y="10518"/>
                      <a:pt x="1886" y="8090"/>
                    </a:cubicBezTo>
                    <a:lnTo>
                      <a:pt x="1886" y="6287"/>
                    </a:lnTo>
                    <a:cubicBezTo>
                      <a:pt x="1886" y="3861"/>
                      <a:pt x="3862" y="1885"/>
                      <a:pt x="6289" y="1885"/>
                    </a:cubicBezTo>
                    <a:close/>
                    <a:moveTo>
                      <a:pt x="6289" y="1"/>
                    </a:moveTo>
                    <a:cubicBezTo>
                      <a:pt x="2823" y="1"/>
                      <a:pt x="1" y="2821"/>
                      <a:pt x="1" y="6287"/>
                    </a:cubicBezTo>
                    <a:lnTo>
                      <a:pt x="1" y="8090"/>
                    </a:lnTo>
                    <a:cubicBezTo>
                      <a:pt x="1" y="11557"/>
                      <a:pt x="2823" y="14376"/>
                      <a:pt x="6289" y="14376"/>
                    </a:cubicBezTo>
                    <a:lnTo>
                      <a:pt x="8326" y="14376"/>
                    </a:lnTo>
                    <a:cubicBezTo>
                      <a:pt x="11794" y="14376"/>
                      <a:pt x="14613" y="11554"/>
                      <a:pt x="14616" y="8090"/>
                    </a:cubicBezTo>
                    <a:lnTo>
                      <a:pt x="14616" y="6287"/>
                    </a:lnTo>
                    <a:cubicBezTo>
                      <a:pt x="14616" y="2821"/>
                      <a:pt x="11794" y="1"/>
                      <a:pt x="8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9"/>
              <p:cNvSpPr/>
              <p:nvPr/>
            </p:nvSpPr>
            <p:spPr>
              <a:xfrm>
                <a:off x="6696967" y="2355561"/>
                <a:ext cx="658770" cy="658708"/>
              </a:xfrm>
              <a:custGeom>
                <a:avLst/>
                <a:gdLst/>
                <a:ahLst/>
                <a:cxnLst/>
                <a:rect l="l" t="t" r="r" b="b"/>
                <a:pathLst>
                  <a:path w="21213" h="21211" extrusionOk="0">
                    <a:moveTo>
                      <a:pt x="6169" y="0"/>
                    </a:moveTo>
                    <a:cubicBezTo>
                      <a:pt x="2775" y="0"/>
                      <a:pt x="1" y="2776"/>
                      <a:pt x="1" y="6167"/>
                    </a:cubicBezTo>
                    <a:lnTo>
                      <a:pt x="1" y="15044"/>
                    </a:lnTo>
                    <a:cubicBezTo>
                      <a:pt x="1" y="18438"/>
                      <a:pt x="2777" y="21211"/>
                      <a:pt x="6169" y="21211"/>
                    </a:cubicBezTo>
                    <a:lnTo>
                      <a:pt x="15046" y="21211"/>
                    </a:lnTo>
                    <a:cubicBezTo>
                      <a:pt x="18437" y="21211"/>
                      <a:pt x="21213" y="18438"/>
                      <a:pt x="21213" y="15044"/>
                    </a:cubicBezTo>
                    <a:lnTo>
                      <a:pt x="21213" y="6167"/>
                    </a:lnTo>
                    <a:cubicBezTo>
                      <a:pt x="21213" y="2776"/>
                      <a:pt x="18438" y="0"/>
                      <a:pt x="150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9"/>
              <p:cNvSpPr/>
              <p:nvPr/>
            </p:nvSpPr>
            <p:spPr>
              <a:xfrm>
                <a:off x="6738487" y="2396988"/>
                <a:ext cx="617249" cy="617280"/>
              </a:xfrm>
              <a:custGeom>
                <a:avLst/>
                <a:gdLst/>
                <a:ahLst/>
                <a:cxnLst/>
                <a:rect l="l" t="t" r="r" b="b"/>
                <a:pathLst>
                  <a:path w="19876" h="19877" extrusionOk="0">
                    <a:moveTo>
                      <a:pt x="17524" y="0"/>
                    </a:moveTo>
                    <a:cubicBezTo>
                      <a:pt x="18357" y="1053"/>
                      <a:pt x="18858" y="2377"/>
                      <a:pt x="18858" y="3815"/>
                    </a:cubicBezTo>
                    <a:lnTo>
                      <a:pt x="18858" y="12692"/>
                    </a:lnTo>
                    <a:cubicBezTo>
                      <a:pt x="18858" y="16086"/>
                      <a:pt x="16083" y="18860"/>
                      <a:pt x="12691" y="18860"/>
                    </a:cubicBezTo>
                    <a:lnTo>
                      <a:pt x="3813" y="18860"/>
                    </a:lnTo>
                    <a:cubicBezTo>
                      <a:pt x="2375" y="18860"/>
                      <a:pt x="1052" y="18357"/>
                      <a:pt x="0" y="17525"/>
                    </a:cubicBezTo>
                    <a:lnTo>
                      <a:pt x="0" y="17525"/>
                    </a:lnTo>
                    <a:cubicBezTo>
                      <a:pt x="1132" y="18955"/>
                      <a:pt x="2876" y="19877"/>
                      <a:pt x="4832" y="19877"/>
                    </a:cubicBezTo>
                    <a:lnTo>
                      <a:pt x="13709" y="19877"/>
                    </a:lnTo>
                    <a:cubicBezTo>
                      <a:pt x="17101" y="19877"/>
                      <a:pt x="19876" y="17104"/>
                      <a:pt x="19876" y="13710"/>
                    </a:cubicBezTo>
                    <a:lnTo>
                      <a:pt x="19876" y="4833"/>
                    </a:lnTo>
                    <a:cubicBezTo>
                      <a:pt x="19876" y="2879"/>
                      <a:pt x="18952" y="1133"/>
                      <a:pt x="17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9"/>
              <p:cNvSpPr/>
              <p:nvPr/>
            </p:nvSpPr>
            <p:spPr>
              <a:xfrm>
                <a:off x="6927457" y="2510556"/>
                <a:ext cx="197789" cy="38955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12544" extrusionOk="0">
                    <a:moveTo>
                      <a:pt x="3185" y="1"/>
                    </a:moveTo>
                    <a:cubicBezTo>
                      <a:pt x="1428" y="1"/>
                      <a:pt x="1" y="1425"/>
                      <a:pt x="1" y="3185"/>
                    </a:cubicBezTo>
                    <a:cubicBezTo>
                      <a:pt x="1" y="4445"/>
                      <a:pt x="741" y="5525"/>
                      <a:pt x="1803" y="6041"/>
                    </a:cubicBezTo>
                    <a:lnTo>
                      <a:pt x="221" y="12003"/>
                    </a:lnTo>
                    <a:cubicBezTo>
                      <a:pt x="160" y="12300"/>
                      <a:pt x="359" y="12543"/>
                      <a:pt x="663" y="12543"/>
                    </a:cubicBezTo>
                    <a:lnTo>
                      <a:pt x="5704" y="12543"/>
                    </a:lnTo>
                    <a:cubicBezTo>
                      <a:pt x="6007" y="12543"/>
                      <a:pt x="6208" y="12300"/>
                      <a:pt x="6147" y="12003"/>
                    </a:cubicBezTo>
                    <a:lnTo>
                      <a:pt x="4565" y="6038"/>
                    </a:lnTo>
                    <a:cubicBezTo>
                      <a:pt x="5627" y="5523"/>
                      <a:pt x="6369" y="4445"/>
                      <a:pt x="6369" y="3185"/>
                    </a:cubicBezTo>
                    <a:cubicBezTo>
                      <a:pt x="6369" y="1425"/>
                      <a:pt x="4944" y="1"/>
                      <a:pt x="3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9"/>
              <p:cNvSpPr/>
              <p:nvPr/>
            </p:nvSpPr>
            <p:spPr>
              <a:xfrm>
                <a:off x="5628768" y="2451396"/>
                <a:ext cx="868670" cy="1080497"/>
              </a:xfrm>
              <a:custGeom>
                <a:avLst/>
                <a:gdLst/>
                <a:ahLst/>
                <a:cxnLst/>
                <a:rect l="l" t="t" r="r" b="b"/>
                <a:pathLst>
                  <a:path w="27972" h="34793" extrusionOk="0">
                    <a:moveTo>
                      <a:pt x="0" y="1"/>
                    </a:moveTo>
                    <a:lnTo>
                      <a:pt x="0" y="34792"/>
                    </a:lnTo>
                    <a:lnTo>
                      <a:pt x="27972" y="34792"/>
                    </a:lnTo>
                    <a:lnTo>
                      <a:pt x="279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9"/>
              <p:cNvSpPr/>
              <p:nvPr/>
            </p:nvSpPr>
            <p:spPr>
              <a:xfrm>
                <a:off x="5628768" y="2451396"/>
                <a:ext cx="868670" cy="157200"/>
              </a:xfrm>
              <a:custGeom>
                <a:avLst/>
                <a:gdLst/>
                <a:ahLst/>
                <a:cxnLst/>
                <a:rect l="l" t="t" r="r" b="b"/>
                <a:pathLst>
                  <a:path w="27972" h="5062" extrusionOk="0">
                    <a:moveTo>
                      <a:pt x="0" y="1"/>
                    </a:moveTo>
                    <a:lnTo>
                      <a:pt x="0" y="5061"/>
                    </a:lnTo>
                    <a:lnTo>
                      <a:pt x="27972" y="5061"/>
                    </a:lnTo>
                    <a:lnTo>
                      <a:pt x="279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9"/>
              <p:cNvSpPr/>
              <p:nvPr/>
            </p:nvSpPr>
            <p:spPr>
              <a:xfrm>
                <a:off x="5685412" y="2505463"/>
                <a:ext cx="45402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60" extrusionOk="0">
                    <a:moveTo>
                      <a:pt x="732" y="0"/>
                    </a:moveTo>
                    <a:cubicBezTo>
                      <a:pt x="327" y="0"/>
                      <a:pt x="1" y="326"/>
                      <a:pt x="1" y="729"/>
                    </a:cubicBezTo>
                    <a:cubicBezTo>
                      <a:pt x="1" y="1132"/>
                      <a:pt x="327" y="1460"/>
                      <a:pt x="732" y="1460"/>
                    </a:cubicBezTo>
                    <a:cubicBezTo>
                      <a:pt x="1133" y="1460"/>
                      <a:pt x="1462" y="1132"/>
                      <a:pt x="1462" y="729"/>
                    </a:cubicBezTo>
                    <a:cubicBezTo>
                      <a:pt x="1462" y="326"/>
                      <a:pt x="1133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9"/>
              <p:cNvSpPr/>
              <p:nvPr/>
            </p:nvSpPr>
            <p:spPr>
              <a:xfrm>
                <a:off x="5770752" y="2505463"/>
                <a:ext cx="45433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60" extrusionOk="0">
                    <a:moveTo>
                      <a:pt x="732" y="0"/>
                    </a:moveTo>
                    <a:cubicBezTo>
                      <a:pt x="328" y="0"/>
                      <a:pt x="0" y="326"/>
                      <a:pt x="0" y="729"/>
                    </a:cubicBezTo>
                    <a:cubicBezTo>
                      <a:pt x="0" y="1132"/>
                      <a:pt x="327" y="1460"/>
                      <a:pt x="732" y="1460"/>
                    </a:cubicBezTo>
                    <a:cubicBezTo>
                      <a:pt x="1133" y="1460"/>
                      <a:pt x="1463" y="1132"/>
                      <a:pt x="1463" y="729"/>
                    </a:cubicBezTo>
                    <a:cubicBezTo>
                      <a:pt x="1463" y="326"/>
                      <a:pt x="1133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9"/>
              <p:cNvSpPr/>
              <p:nvPr/>
            </p:nvSpPr>
            <p:spPr>
              <a:xfrm>
                <a:off x="5856215" y="2505463"/>
                <a:ext cx="45340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29" y="0"/>
                    </a:moveTo>
                    <a:cubicBezTo>
                      <a:pt x="326" y="0"/>
                      <a:pt x="0" y="326"/>
                      <a:pt x="0" y="729"/>
                    </a:cubicBezTo>
                    <a:cubicBezTo>
                      <a:pt x="0" y="1132"/>
                      <a:pt x="324" y="1460"/>
                      <a:pt x="729" y="1460"/>
                    </a:cubicBezTo>
                    <a:cubicBezTo>
                      <a:pt x="1132" y="1460"/>
                      <a:pt x="1460" y="1132"/>
                      <a:pt x="1460" y="729"/>
                    </a:cubicBezTo>
                    <a:cubicBezTo>
                      <a:pt x="1460" y="326"/>
                      <a:pt x="1133" y="0"/>
                      <a:pt x="7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9"/>
              <p:cNvSpPr/>
              <p:nvPr/>
            </p:nvSpPr>
            <p:spPr>
              <a:xfrm>
                <a:off x="7555296" y="1668841"/>
                <a:ext cx="868702" cy="1080528"/>
              </a:xfrm>
              <a:custGeom>
                <a:avLst/>
                <a:gdLst/>
                <a:ahLst/>
                <a:cxnLst/>
                <a:rect l="l" t="t" r="r" b="b"/>
                <a:pathLst>
                  <a:path w="27973" h="34794" extrusionOk="0">
                    <a:moveTo>
                      <a:pt x="1" y="0"/>
                    </a:moveTo>
                    <a:lnTo>
                      <a:pt x="1" y="34793"/>
                    </a:lnTo>
                    <a:lnTo>
                      <a:pt x="27972" y="34793"/>
                    </a:lnTo>
                    <a:lnTo>
                      <a:pt x="279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9"/>
              <p:cNvSpPr/>
              <p:nvPr/>
            </p:nvSpPr>
            <p:spPr>
              <a:xfrm>
                <a:off x="7555296" y="1668841"/>
                <a:ext cx="868702" cy="157231"/>
              </a:xfrm>
              <a:custGeom>
                <a:avLst/>
                <a:gdLst/>
                <a:ahLst/>
                <a:cxnLst/>
                <a:rect l="l" t="t" r="r" b="b"/>
                <a:pathLst>
                  <a:path w="27973" h="5063" extrusionOk="0">
                    <a:moveTo>
                      <a:pt x="1" y="0"/>
                    </a:moveTo>
                    <a:lnTo>
                      <a:pt x="1" y="5062"/>
                    </a:lnTo>
                    <a:lnTo>
                      <a:pt x="27972" y="5062"/>
                    </a:lnTo>
                    <a:lnTo>
                      <a:pt x="279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9"/>
              <p:cNvSpPr/>
              <p:nvPr/>
            </p:nvSpPr>
            <p:spPr>
              <a:xfrm>
                <a:off x="7611909" y="1722877"/>
                <a:ext cx="45371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1"/>
                    </a:moveTo>
                    <a:cubicBezTo>
                      <a:pt x="326" y="1"/>
                      <a:pt x="1" y="326"/>
                      <a:pt x="1" y="730"/>
                    </a:cubicBezTo>
                    <a:cubicBezTo>
                      <a:pt x="1" y="1134"/>
                      <a:pt x="325" y="1460"/>
                      <a:pt x="731" y="1460"/>
                    </a:cubicBezTo>
                    <a:cubicBezTo>
                      <a:pt x="1134" y="1460"/>
                      <a:pt x="1460" y="1134"/>
                      <a:pt x="1460" y="730"/>
                    </a:cubicBezTo>
                    <a:cubicBezTo>
                      <a:pt x="1460" y="326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59"/>
              <p:cNvSpPr/>
              <p:nvPr/>
            </p:nvSpPr>
            <p:spPr>
              <a:xfrm>
                <a:off x="7697280" y="1722877"/>
                <a:ext cx="45465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61" extrusionOk="0">
                    <a:moveTo>
                      <a:pt x="733" y="1"/>
                    </a:moveTo>
                    <a:cubicBezTo>
                      <a:pt x="329" y="1"/>
                      <a:pt x="1" y="326"/>
                      <a:pt x="1" y="730"/>
                    </a:cubicBezTo>
                    <a:cubicBezTo>
                      <a:pt x="1" y="1134"/>
                      <a:pt x="328" y="1460"/>
                      <a:pt x="733" y="1460"/>
                    </a:cubicBezTo>
                    <a:cubicBezTo>
                      <a:pt x="1134" y="1460"/>
                      <a:pt x="1463" y="1134"/>
                      <a:pt x="1463" y="730"/>
                    </a:cubicBezTo>
                    <a:cubicBezTo>
                      <a:pt x="1463" y="326"/>
                      <a:pt x="1134" y="1"/>
                      <a:pt x="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59"/>
              <p:cNvSpPr/>
              <p:nvPr/>
            </p:nvSpPr>
            <p:spPr>
              <a:xfrm>
                <a:off x="7782743" y="1722877"/>
                <a:ext cx="45371" cy="4537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0" y="1"/>
                    </a:moveTo>
                    <a:cubicBezTo>
                      <a:pt x="326" y="1"/>
                      <a:pt x="1" y="326"/>
                      <a:pt x="1" y="730"/>
                    </a:cubicBezTo>
                    <a:cubicBezTo>
                      <a:pt x="1" y="1134"/>
                      <a:pt x="325" y="1460"/>
                      <a:pt x="730" y="1460"/>
                    </a:cubicBezTo>
                    <a:cubicBezTo>
                      <a:pt x="1133" y="1460"/>
                      <a:pt x="1460" y="1134"/>
                      <a:pt x="1460" y="730"/>
                    </a:cubicBezTo>
                    <a:cubicBezTo>
                      <a:pt x="1460" y="326"/>
                      <a:pt x="1133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9"/>
              <p:cNvSpPr/>
              <p:nvPr/>
            </p:nvSpPr>
            <p:spPr>
              <a:xfrm>
                <a:off x="7805755" y="1928151"/>
                <a:ext cx="367815" cy="367878"/>
              </a:xfrm>
              <a:custGeom>
                <a:avLst/>
                <a:gdLst/>
                <a:ahLst/>
                <a:cxnLst/>
                <a:rect l="l" t="t" r="r" b="b"/>
                <a:pathLst>
                  <a:path w="11844" h="11846" extrusionOk="0">
                    <a:moveTo>
                      <a:pt x="5923" y="0"/>
                    </a:moveTo>
                    <a:cubicBezTo>
                      <a:pt x="2651" y="0"/>
                      <a:pt x="1" y="2652"/>
                      <a:pt x="1" y="5922"/>
                    </a:cubicBezTo>
                    <a:cubicBezTo>
                      <a:pt x="1" y="9194"/>
                      <a:pt x="2651" y="11846"/>
                      <a:pt x="5923" y="11846"/>
                    </a:cubicBezTo>
                    <a:cubicBezTo>
                      <a:pt x="9192" y="11846"/>
                      <a:pt x="11844" y="9194"/>
                      <a:pt x="11844" y="5922"/>
                    </a:cubicBezTo>
                    <a:cubicBezTo>
                      <a:pt x="11844" y="2652"/>
                      <a:pt x="9192" y="0"/>
                      <a:pt x="59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9"/>
              <p:cNvSpPr/>
              <p:nvPr/>
            </p:nvSpPr>
            <p:spPr>
              <a:xfrm>
                <a:off x="7935378" y="2013272"/>
                <a:ext cx="108475" cy="14567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4691" extrusionOk="0">
                    <a:moveTo>
                      <a:pt x="1748" y="0"/>
                    </a:moveTo>
                    <a:cubicBezTo>
                      <a:pt x="784" y="0"/>
                      <a:pt x="0" y="1051"/>
                      <a:pt x="0" y="2347"/>
                    </a:cubicBezTo>
                    <a:cubicBezTo>
                      <a:pt x="2" y="3640"/>
                      <a:pt x="784" y="4691"/>
                      <a:pt x="1748" y="4691"/>
                    </a:cubicBezTo>
                    <a:cubicBezTo>
                      <a:pt x="2710" y="4691"/>
                      <a:pt x="3492" y="3640"/>
                      <a:pt x="3492" y="2347"/>
                    </a:cubicBezTo>
                    <a:cubicBezTo>
                      <a:pt x="3492" y="1051"/>
                      <a:pt x="2710" y="0"/>
                      <a:pt x="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9"/>
              <p:cNvSpPr/>
              <p:nvPr/>
            </p:nvSpPr>
            <p:spPr>
              <a:xfrm>
                <a:off x="7777153" y="2332518"/>
                <a:ext cx="424926" cy="38695"/>
              </a:xfrm>
              <a:custGeom>
                <a:avLst/>
                <a:gdLst/>
                <a:ahLst/>
                <a:cxnLst/>
                <a:rect l="l" t="t" r="r" b="b"/>
                <a:pathLst>
                  <a:path w="13683" h="1246" extrusionOk="0">
                    <a:moveTo>
                      <a:pt x="1" y="1"/>
                    </a:moveTo>
                    <a:lnTo>
                      <a:pt x="1" y="1246"/>
                    </a:lnTo>
                    <a:lnTo>
                      <a:pt x="13683" y="1246"/>
                    </a:lnTo>
                    <a:lnTo>
                      <a:pt x="136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9"/>
              <p:cNvSpPr/>
              <p:nvPr/>
            </p:nvSpPr>
            <p:spPr>
              <a:xfrm>
                <a:off x="7711223" y="2407236"/>
                <a:ext cx="556785" cy="119562"/>
              </a:xfrm>
              <a:custGeom>
                <a:avLst/>
                <a:gdLst/>
                <a:ahLst/>
                <a:cxnLst/>
                <a:rect l="l" t="t" r="r" b="b"/>
                <a:pathLst>
                  <a:path w="17929" h="3850" extrusionOk="0">
                    <a:moveTo>
                      <a:pt x="2588" y="1"/>
                    </a:moveTo>
                    <a:cubicBezTo>
                      <a:pt x="1164" y="1"/>
                      <a:pt x="0" y="868"/>
                      <a:pt x="0" y="1925"/>
                    </a:cubicBezTo>
                    <a:cubicBezTo>
                      <a:pt x="0" y="2984"/>
                      <a:pt x="1164" y="3849"/>
                      <a:pt x="2588" y="3849"/>
                    </a:cubicBezTo>
                    <a:lnTo>
                      <a:pt x="15340" y="3849"/>
                    </a:lnTo>
                    <a:cubicBezTo>
                      <a:pt x="16765" y="3849"/>
                      <a:pt x="17928" y="2984"/>
                      <a:pt x="17928" y="1925"/>
                    </a:cubicBezTo>
                    <a:cubicBezTo>
                      <a:pt x="17928" y="868"/>
                      <a:pt x="16765" y="1"/>
                      <a:pt x="15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9"/>
              <p:cNvSpPr/>
              <p:nvPr/>
            </p:nvSpPr>
            <p:spPr>
              <a:xfrm>
                <a:off x="7838021" y="2457266"/>
                <a:ext cx="19565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29" extrusionOk="0">
                    <a:moveTo>
                      <a:pt x="315" y="1"/>
                    </a:moveTo>
                    <a:cubicBezTo>
                      <a:pt x="142" y="1"/>
                      <a:pt x="0" y="141"/>
                      <a:pt x="0" y="314"/>
                    </a:cubicBezTo>
                    <a:cubicBezTo>
                      <a:pt x="0" y="488"/>
                      <a:pt x="143" y="629"/>
                      <a:pt x="315" y="629"/>
                    </a:cubicBezTo>
                    <a:cubicBezTo>
                      <a:pt x="489" y="629"/>
                      <a:pt x="629" y="488"/>
                      <a:pt x="629" y="314"/>
                    </a:cubicBezTo>
                    <a:cubicBezTo>
                      <a:pt x="629" y="141"/>
                      <a:pt x="488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9"/>
              <p:cNvSpPr/>
              <p:nvPr/>
            </p:nvSpPr>
            <p:spPr>
              <a:xfrm>
                <a:off x="7894758" y="2457266"/>
                <a:ext cx="19503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29" extrusionOk="0">
                    <a:moveTo>
                      <a:pt x="315" y="1"/>
                    </a:moveTo>
                    <a:cubicBezTo>
                      <a:pt x="138" y="1"/>
                      <a:pt x="0" y="141"/>
                      <a:pt x="0" y="314"/>
                    </a:cubicBezTo>
                    <a:cubicBezTo>
                      <a:pt x="0" y="488"/>
                      <a:pt x="139" y="629"/>
                      <a:pt x="315" y="629"/>
                    </a:cubicBezTo>
                    <a:cubicBezTo>
                      <a:pt x="487" y="629"/>
                      <a:pt x="628" y="488"/>
                      <a:pt x="628" y="314"/>
                    </a:cubicBezTo>
                    <a:cubicBezTo>
                      <a:pt x="628" y="141"/>
                      <a:pt x="487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9"/>
              <p:cNvSpPr/>
              <p:nvPr/>
            </p:nvSpPr>
            <p:spPr>
              <a:xfrm>
                <a:off x="7951527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4" y="1"/>
                    </a:moveTo>
                    <a:cubicBezTo>
                      <a:pt x="141" y="1"/>
                      <a:pt x="0" y="141"/>
                      <a:pt x="0" y="314"/>
                    </a:cubicBezTo>
                    <a:cubicBezTo>
                      <a:pt x="0" y="488"/>
                      <a:pt x="141" y="629"/>
                      <a:pt x="314" y="629"/>
                    </a:cubicBezTo>
                    <a:cubicBezTo>
                      <a:pt x="488" y="629"/>
                      <a:pt x="628" y="488"/>
                      <a:pt x="628" y="314"/>
                    </a:cubicBezTo>
                    <a:cubicBezTo>
                      <a:pt x="628" y="141"/>
                      <a:pt x="488" y="1"/>
                      <a:pt x="3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9"/>
              <p:cNvSpPr/>
              <p:nvPr/>
            </p:nvSpPr>
            <p:spPr>
              <a:xfrm>
                <a:off x="8008202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5" y="1"/>
                    </a:moveTo>
                    <a:cubicBezTo>
                      <a:pt x="141" y="1"/>
                      <a:pt x="1" y="141"/>
                      <a:pt x="1" y="314"/>
                    </a:cubicBezTo>
                    <a:cubicBezTo>
                      <a:pt x="1" y="488"/>
                      <a:pt x="141" y="629"/>
                      <a:pt x="315" y="629"/>
                    </a:cubicBezTo>
                    <a:cubicBezTo>
                      <a:pt x="490" y="629"/>
                      <a:pt x="629" y="488"/>
                      <a:pt x="629" y="314"/>
                    </a:cubicBezTo>
                    <a:cubicBezTo>
                      <a:pt x="629" y="141"/>
                      <a:pt x="490" y="1"/>
                      <a:pt x="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9"/>
              <p:cNvSpPr/>
              <p:nvPr/>
            </p:nvSpPr>
            <p:spPr>
              <a:xfrm>
                <a:off x="8064971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6" y="1"/>
                    </a:moveTo>
                    <a:cubicBezTo>
                      <a:pt x="141" y="1"/>
                      <a:pt x="1" y="141"/>
                      <a:pt x="1" y="314"/>
                    </a:cubicBezTo>
                    <a:cubicBezTo>
                      <a:pt x="1" y="488"/>
                      <a:pt x="141" y="629"/>
                      <a:pt x="316" y="629"/>
                    </a:cubicBezTo>
                    <a:cubicBezTo>
                      <a:pt x="491" y="629"/>
                      <a:pt x="629" y="488"/>
                      <a:pt x="629" y="314"/>
                    </a:cubicBezTo>
                    <a:cubicBezTo>
                      <a:pt x="629" y="141"/>
                      <a:pt x="488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9"/>
              <p:cNvSpPr/>
              <p:nvPr/>
            </p:nvSpPr>
            <p:spPr>
              <a:xfrm>
                <a:off x="8121770" y="2457266"/>
                <a:ext cx="19534" cy="1953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313" y="1"/>
                    </a:moveTo>
                    <a:cubicBezTo>
                      <a:pt x="141" y="1"/>
                      <a:pt x="0" y="141"/>
                      <a:pt x="0" y="314"/>
                    </a:cubicBezTo>
                    <a:cubicBezTo>
                      <a:pt x="0" y="488"/>
                      <a:pt x="141" y="629"/>
                      <a:pt x="313" y="629"/>
                    </a:cubicBezTo>
                    <a:cubicBezTo>
                      <a:pt x="488" y="629"/>
                      <a:pt x="628" y="488"/>
                      <a:pt x="628" y="314"/>
                    </a:cubicBezTo>
                    <a:cubicBezTo>
                      <a:pt x="628" y="141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9"/>
              <p:cNvSpPr/>
              <p:nvPr/>
            </p:nvSpPr>
            <p:spPr>
              <a:xfrm>
                <a:off x="7758054" y="2569281"/>
                <a:ext cx="211360" cy="62172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2002" extrusionOk="0">
                    <a:moveTo>
                      <a:pt x="0" y="0"/>
                    </a:moveTo>
                    <a:lnTo>
                      <a:pt x="0" y="2001"/>
                    </a:lnTo>
                    <a:lnTo>
                      <a:pt x="6805" y="2001"/>
                    </a:lnTo>
                    <a:lnTo>
                      <a:pt x="68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9"/>
              <p:cNvSpPr/>
              <p:nvPr/>
            </p:nvSpPr>
            <p:spPr>
              <a:xfrm>
                <a:off x="7795320" y="2591889"/>
                <a:ext cx="136642" cy="16987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547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4400" y="547"/>
                    </a:lnTo>
                    <a:lnTo>
                      <a:pt x="44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9"/>
              <p:cNvSpPr/>
              <p:nvPr/>
            </p:nvSpPr>
            <p:spPr>
              <a:xfrm>
                <a:off x="8009879" y="2569281"/>
                <a:ext cx="211360" cy="62172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2002" extrusionOk="0">
                    <a:moveTo>
                      <a:pt x="1" y="0"/>
                    </a:moveTo>
                    <a:lnTo>
                      <a:pt x="1" y="2001"/>
                    </a:lnTo>
                    <a:lnTo>
                      <a:pt x="6806" y="2001"/>
                    </a:lnTo>
                    <a:lnTo>
                      <a:pt x="68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9"/>
              <p:cNvSpPr/>
              <p:nvPr/>
            </p:nvSpPr>
            <p:spPr>
              <a:xfrm>
                <a:off x="8047207" y="2591889"/>
                <a:ext cx="136673" cy="16987"/>
              </a:xfrm>
              <a:custGeom>
                <a:avLst/>
                <a:gdLst/>
                <a:ahLst/>
                <a:cxnLst/>
                <a:rect l="l" t="t" r="r" b="b"/>
                <a:pathLst>
                  <a:path w="4401" h="547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4401" y="547"/>
                    </a:lnTo>
                    <a:lnTo>
                      <a:pt x="4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9"/>
              <p:cNvSpPr/>
              <p:nvPr/>
            </p:nvSpPr>
            <p:spPr>
              <a:xfrm>
                <a:off x="7879231" y="2169821"/>
                <a:ext cx="220708" cy="126208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064" extrusionOk="0">
                    <a:moveTo>
                      <a:pt x="3556" y="1"/>
                    </a:moveTo>
                    <a:cubicBezTo>
                      <a:pt x="1807" y="1"/>
                      <a:pt x="349" y="1235"/>
                      <a:pt x="0" y="2878"/>
                    </a:cubicBezTo>
                    <a:cubicBezTo>
                      <a:pt x="990" y="3622"/>
                      <a:pt x="2220" y="4064"/>
                      <a:pt x="3553" y="4064"/>
                    </a:cubicBezTo>
                    <a:cubicBezTo>
                      <a:pt x="4887" y="4064"/>
                      <a:pt x="6117" y="3622"/>
                      <a:pt x="7107" y="2878"/>
                    </a:cubicBezTo>
                    <a:cubicBezTo>
                      <a:pt x="6762" y="1235"/>
                      <a:pt x="5304" y="1"/>
                      <a:pt x="35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9"/>
              <p:cNvSpPr/>
              <p:nvPr/>
            </p:nvSpPr>
            <p:spPr>
              <a:xfrm>
                <a:off x="7363261" y="3014082"/>
                <a:ext cx="655509" cy="357195"/>
              </a:xfrm>
              <a:custGeom>
                <a:avLst/>
                <a:gdLst/>
                <a:ahLst/>
                <a:cxnLst/>
                <a:rect l="l" t="t" r="r" b="b"/>
                <a:pathLst>
                  <a:path w="21108" h="11502" extrusionOk="0">
                    <a:moveTo>
                      <a:pt x="2428" y="1"/>
                    </a:moveTo>
                    <a:cubicBezTo>
                      <a:pt x="1093" y="1"/>
                      <a:pt x="0" y="1092"/>
                      <a:pt x="0" y="2427"/>
                    </a:cubicBezTo>
                    <a:lnTo>
                      <a:pt x="0" y="9076"/>
                    </a:lnTo>
                    <a:cubicBezTo>
                      <a:pt x="0" y="10411"/>
                      <a:pt x="1093" y="11502"/>
                      <a:pt x="2428" y="11502"/>
                    </a:cubicBezTo>
                    <a:lnTo>
                      <a:pt x="18679" y="11502"/>
                    </a:lnTo>
                    <a:cubicBezTo>
                      <a:pt x="20015" y="11502"/>
                      <a:pt x="21107" y="10411"/>
                      <a:pt x="21107" y="9076"/>
                    </a:cubicBezTo>
                    <a:lnTo>
                      <a:pt x="21107" y="2427"/>
                    </a:lnTo>
                    <a:cubicBezTo>
                      <a:pt x="21107" y="1092"/>
                      <a:pt x="20015" y="1"/>
                      <a:pt x="186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9"/>
              <p:cNvSpPr/>
              <p:nvPr/>
            </p:nvSpPr>
            <p:spPr>
              <a:xfrm>
                <a:off x="7363261" y="3207648"/>
                <a:ext cx="655509" cy="78507"/>
              </a:xfrm>
              <a:custGeom>
                <a:avLst/>
                <a:gdLst/>
                <a:ahLst/>
                <a:cxnLst/>
                <a:rect l="l" t="t" r="r" b="b"/>
                <a:pathLst>
                  <a:path w="21108" h="2528" extrusionOk="0">
                    <a:moveTo>
                      <a:pt x="0" y="0"/>
                    </a:moveTo>
                    <a:lnTo>
                      <a:pt x="0" y="2528"/>
                    </a:lnTo>
                    <a:lnTo>
                      <a:pt x="21107" y="2528"/>
                    </a:lnTo>
                    <a:lnTo>
                      <a:pt x="21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9"/>
              <p:cNvSpPr/>
              <p:nvPr/>
            </p:nvSpPr>
            <p:spPr>
              <a:xfrm>
                <a:off x="7788311" y="3073490"/>
                <a:ext cx="163722" cy="72576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2337" extrusionOk="0">
                    <a:moveTo>
                      <a:pt x="1168" y="1"/>
                    </a:moveTo>
                    <a:cubicBezTo>
                      <a:pt x="523" y="1"/>
                      <a:pt x="1" y="525"/>
                      <a:pt x="1" y="1169"/>
                    </a:cubicBezTo>
                    <a:cubicBezTo>
                      <a:pt x="1" y="1814"/>
                      <a:pt x="523" y="2337"/>
                      <a:pt x="1168" y="2337"/>
                    </a:cubicBezTo>
                    <a:lnTo>
                      <a:pt x="4104" y="2337"/>
                    </a:lnTo>
                    <a:cubicBezTo>
                      <a:pt x="4748" y="2337"/>
                      <a:pt x="5272" y="1814"/>
                      <a:pt x="5272" y="1169"/>
                    </a:cubicBezTo>
                    <a:cubicBezTo>
                      <a:pt x="5272" y="522"/>
                      <a:pt x="4748" y="1"/>
                      <a:pt x="4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9"/>
              <p:cNvSpPr/>
              <p:nvPr/>
            </p:nvSpPr>
            <p:spPr>
              <a:xfrm>
                <a:off x="7850203" y="3073490"/>
                <a:ext cx="101829" cy="72576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337" extrusionOk="0">
                    <a:moveTo>
                      <a:pt x="1118" y="1"/>
                    </a:moveTo>
                    <a:lnTo>
                      <a:pt x="0" y="2337"/>
                    </a:lnTo>
                    <a:lnTo>
                      <a:pt x="2108" y="2337"/>
                    </a:lnTo>
                    <a:cubicBezTo>
                      <a:pt x="2754" y="2337"/>
                      <a:pt x="3276" y="1814"/>
                      <a:pt x="3276" y="1169"/>
                    </a:cubicBezTo>
                    <a:cubicBezTo>
                      <a:pt x="3279" y="522"/>
                      <a:pt x="2755" y="1"/>
                      <a:pt x="2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9"/>
              <p:cNvSpPr/>
              <p:nvPr/>
            </p:nvSpPr>
            <p:spPr>
              <a:xfrm>
                <a:off x="7444687" y="3095632"/>
                <a:ext cx="208255" cy="14130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455" extrusionOk="0">
                    <a:moveTo>
                      <a:pt x="0" y="1"/>
                    </a:moveTo>
                    <a:lnTo>
                      <a:pt x="0" y="454"/>
                    </a:lnTo>
                    <a:lnTo>
                      <a:pt x="6706" y="454"/>
                    </a:lnTo>
                    <a:lnTo>
                      <a:pt x="67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9"/>
              <p:cNvSpPr/>
              <p:nvPr/>
            </p:nvSpPr>
            <p:spPr>
              <a:xfrm>
                <a:off x="7444687" y="3135507"/>
                <a:ext cx="287290" cy="14130"/>
              </a:xfrm>
              <a:custGeom>
                <a:avLst/>
                <a:gdLst/>
                <a:ahLst/>
                <a:cxnLst/>
                <a:rect l="l" t="t" r="r" b="b"/>
                <a:pathLst>
                  <a:path w="9251" h="455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9251" y="455"/>
                    </a:lnTo>
                    <a:lnTo>
                      <a:pt x="92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9"/>
              <p:cNvSpPr/>
              <p:nvPr/>
            </p:nvSpPr>
            <p:spPr>
              <a:xfrm>
                <a:off x="6195850" y="1611607"/>
                <a:ext cx="431633" cy="488868"/>
              </a:xfrm>
              <a:custGeom>
                <a:avLst/>
                <a:gdLst/>
                <a:ahLst/>
                <a:cxnLst/>
                <a:rect l="l" t="t" r="r" b="b"/>
                <a:pathLst>
                  <a:path w="13899" h="15742" extrusionOk="0">
                    <a:moveTo>
                      <a:pt x="1" y="0"/>
                    </a:moveTo>
                    <a:lnTo>
                      <a:pt x="1" y="15741"/>
                    </a:lnTo>
                    <a:lnTo>
                      <a:pt x="13899" y="15741"/>
                    </a:lnTo>
                    <a:lnTo>
                      <a:pt x="13899" y="3381"/>
                    </a:lnTo>
                    <a:lnTo>
                      <a:pt x="107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9"/>
              <p:cNvSpPr/>
              <p:nvPr/>
            </p:nvSpPr>
            <p:spPr>
              <a:xfrm>
                <a:off x="6530281" y="1611607"/>
                <a:ext cx="97202" cy="105028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3382" extrusionOk="0">
                    <a:moveTo>
                      <a:pt x="0" y="0"/>
                    </a:moveTo>
                    <a:lnTo>
                      <a:pt x="0" y="3381"/>
                    </a:lnTo>
                    <a:lnTo>
                      <a:pt x="3130" y="3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9"/>
              <p:cNvSpPr/>
              <p:nvPr/>
            </p:nvSpPr>
            <p:spPr>
              <a:xfrm>
                <a:off x="6242774" y="1683468"/>
                <a:ext cx="242353" cy="13757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443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7804" y="442"/>
                    </a:lnTo>
                    <a:lnTo>
                      <a:pt x="78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9"/>
              <p:cNvSpPr/>
              <p:nvPr/>
            </p:nvSpPr>
            <p:spPr>
              <a:xfrm>
                <a:off x="6242774" y="1731945"/>
                <a:ext cx="242353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7804" y="443"/>
                    </a:lnTo>
                    <a:lnTo>
                      <a:pt x="78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9"/>
              <p:cNvSpPr/>
              <p:nvPr/>
            </p:nvSpPr>
            <p:spPr>
              <a:xfrm>
                <a:off x="6242774" y="1780360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1"/>
                    </a:moveTo>
                    <a:lnTo>
                      <a:pt x="1" y="444"/>
                    </a:lnTo>
                    <a:lnTo>
                      <a:pt x="11132" y="444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9"/>
              <p:cNvSpPr/>
              <p:nvPr/>
            </p:nvSpPr>
            <p:spPr>
              <a:xfrm>
                <a:off x="6242774" y="1828899"/>
                <a:ext cx="345735" cy="13726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2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9"/>
              <p:cNvSpPr/>
              <p:nvPr/>
            </p:nvSpPr>
            <p:spPr>
              <a:xfrm>
                <a:off x="6242774" y="1877376"/>
                <a:ext cx="345735" cy="13726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2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9"/>
              <p:cNvSpPr/>
              <p:nvPr/>
            </p:nvSpPr>
            <p:spPr>
              <a:xfrm>
                <a:off x="6242774" y="1925790"/>
                <a:ext cx="345735" cy="13757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3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11132" y="442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59"/>
              <p:cNvSpPr/>
              <p:nvPr/>
            </p:nvSpPr>
            <p:spPr>
              <a:xfrm>
                <a:off x="6242774" y="1974267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1132" y="443"/>
                    </a:lnTo>
                    <a:lnTo>
                      <a:pt x="111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59"/>
              <p:cNvSpPr/>
              <p:nvPr/>
            </p:nvSpPr>
            <p:spPr>
              <a:xfrm>
                <a:off x="6242774" y="2022682"/>
                <a:ext cx="345735" cy="13788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444" extrusionOk="0">
                    <a:moveTo>
                      <a:pt x="1" y="1"/>
                    </a:moveTo>
                    <a:lnTo>
                      <a:pt x="1" y="444"/>
                    </a:lnTo>
                    <a:lnTo>
                      <a:pt x="11132" y="444"/>
                    </a:lnTo>
                    <a:lnTo>
                      <a:pt x="11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59"/>
              <p:cNvSpPr/>
              <p:nvPr/>
            </p:nvSpPr>
            <p:spPr>
              <a:xfrm>
                <a:off x="6140945" y="1753715"/>
                <a:ext cx="551972" cy="420764"/>
              </a:xfrm>
              <a:custGeom>
                <a:avLst/>
                <a:gdLst/>
                <a:ahLst/>
                <a:cxnLst/>
                <a:rect l="l" t="t" r="r" b="b"/>
                <a:pathLst>
                  <a:path w="17774" h="13549" extrusionOk="0">
                    <a:moveTo>
                      <a:pt x="1020" y="0"/>
                    </a:moveTo>
                    <a:cubicBezTo>
                      <a:pt x="429" y="0"/>
                      <a:pt x="0" y="479"/>
                      <a:pt x="66" y="1067"/>
                    </a:cubicBezTo>
                    <a:lnTo>
                      <a:pt x="1357" y="12479"/>
                    </a:lnTo>
                    <a:cubicBezTo>
                      <a:pt x="1423" y="13066"/>
                      <a:pt x="1962" y="13548"/>
                      <a:pt x="2552" y="13548"/>
                    </a:cubicBezTo>
                    <a:lnTo>
                      <a:pt x="15229" y="13548"/>
                    </a:lnTo>
                    <a:cubicBezTo>
                      <a:pt x="15819" y="13548"/>
                      <a:pt x="16366" y="13069"/>
                      <a:pt x="16446" y="12483"/>
                    </a:cubicBezTo>
                    <a:lnTo>
                      <a:pt x="17695" y="3195"/>
                    </a:lnTo>
                    <a:cubicBezTo>
                      <a:pt x="17773" y="2609"/>
                      <a:pt x="17355" y="2129"/>
                      <a:pt x="16763" y="2129"/>
                    </a:cubicBezTo>
                    <a:lnTo>
                      <a:pt x="10316" y="2129"/>
                    </a:lnTo>
                    <a:lnTo>
                      <a:pt x="10316" y="2131"/>
                    </a:lnTo>
                    <a:cubicBezTo>
                      <a:pt x="9726" y="2131"/>
                      <a:pt x="9242" y="1651"/>
                      <a:pt x="9242" y="1065"/>
                    </a:cubicBezTo>
                    <a:cubicBezTo>
                      <a:pt x="9242" y="479"/>
                      <a:pt x="8758" y="0"/>
                      <a:pt x="8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59"/>
              <p:cNvSpPr/>
              <p:nvPr/>
            </p:nvSpPr>
            <p:spPr>
              <a:xfrm>
                <a:off x="6109952" y="1753715"/>
                <a:ext cx="551941" cy="420764"/>
              </a:xfrm>
              <a:custGeom>
                <a:avLst/>
                <a:gdLst/>
                <a:ahLst/>
                <a:cxnLst/>
                <a:rect l="l" t="t" r="r" b="b"/>
                <a:pathLst>
                  <a:path w="17773" h="13549" extrusionOk="0">
                    <a:moveTo>
                      <a:pt x="1020" y="0"/>
                    </a:moveTo>
                    <a:cubicBezTo>
                      <a:pt x="430" y="0"/>
                      <a:pt x="0" y="479"/>
                      <a:pt x="66" y="1067"/>
                    </a:cubicBezTo>
                    <a:lnTo>
                      <a:pt x="1357" y="12479"/>
                    </a:lnTo>
                    <a:cubicBezTo>
                      <a:pt x="1423" y="13066"/>
                      <a:pt x="1962" y="13548"/>
                      <a:pt x="2552" y="13548"/>
                    </a:cubicBezTo>
                    <a:lnTo>
                      <a:pt x="15228" y="13548"/>
                    </a:lnTo>
                    <a:cubicBezTo>
                      <a:pt x="15818" y="13548"/>
                      <a:pt x="16368" y="13069"/>
                      <a:pt x="16445" y="12483"/>
                    </a:cubicBezTo>
                    <a:lnTo>
                      <a:pt x="17694" y="3195"/>
                    </a:lnTo>
                    <a:cubicBezTo>
                      <a:pt x="17772" y="2609"/>
                      <a:pt x="17353" y="2129"/>
                      <a:pt x="16762" y="2129"/>
                    </a:cubicBezTo>
                    <a:lnTo>
                      <a:pt x="10316" y="2129"/>
                    </a:lnTo>
                    <a:lnTo>
                      <a:pt x="10316" y="2131"/>
                    </a:lnTo>
                    <a:cubicBezTo>
                      <a:pt x="9726" y="2131"/>
                      <a:pt x="9243" y="1651"/>
                      <a:pt x="9243" y="1065"/>
                    </a:cubicBezTo>
                    <a:cubicBezTo>
                      <a:pt x="9243" y="479"/>
                      <a:pt x="8759" y="0"/>
                      <a:pt x="8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9"/>
              <p:cNvSpPr/>
              <p:nvPr/>
            </p:nvSpPr>
            <p:spPr>
              <a:xfrm>
                <a:off x="5652699" y="2714795"/>
                <a:ext cx="820601" cy="712598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9"/>
              <p:cNvSpPr/>
              <p:nvPr/>
            </p:nvSpPr>
            <p:spPr>
              <a:xfrm>
                <a:off x="5912680" y="2932030"/>
                <a:ext cx="318303" cy="249668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9"/>
              <p:cNvSpPr/>
              <p:nvPr/>
            </p:nvSpPr>
            <p:spPr>
              <a:xfrm>
                <a:off x="5954733" y="2813091"/>
                <a:ext cx="518775" cy="614238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/>
          <p:nvPr/>
        </p:nvSpPr>
        <p:spPr>
          <a:xfrm>
            <a:off x="5183994" y="1071331"/>
            <a:ext cx="1260000" cy="892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title" idx="2"/>
          </p:nvPr>
        </p:nvSpPr>
        <p:spPr>
          <a:xfrm>
            <a:off x="5183994" y="1071331"/>
            <a:ext cx="1260000" cy="892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5" name="Google Shape;405;p37"/>
          <p:cNvSpPr txBox="1">
            <a:spLocks noGrp="1"/>
          </p:cNvSpPr>
          <p:nvPr>
            <p:ph type="title"/>
          </p:nvPr>
        </p:nvSpPr>
        <p:spPr>
          <a:xfrm>
            <a:off x="3203994" y="2040256"/>
            <a:ext cx="5220000" cy="1600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Background: The Problem</a:t>
            </a:r>
            <a:endParaRPr dirty="0"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719988" y="310002"/>
            <a:ext cx="2535031" cy="4523496"/>
            <a:chOff x="719988" y="310002"/>
            <a:chExt cx="2535031" cy="4523496"/>
          </a:xfrm>
        </p:grpSpPr>
        <p:sp>
          <p:nvSpPr>
            <p:cNvPr id="407" name="Google Shape;407;p37"/>
            <p:cNvSpPr/>
            <p:nvPr/>
          </p:nvSpPr>
          <p:spPr>
            <a:xfrm>
              <a:off x="2184511" y="3409533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769890" y="868849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37"/>
            <p:cNvGrpSpPr/>
            <p:nvPr/>
          </p:nvGrpSpPr>
          <p:grpSpPr>
            <a:xfrm>
              <a:off x="998500" y="1097444"/>
              <a:ext cx="2256519" cy="2948604"/>
              <a:chOff x="1119525" y="2437600"/>
              <a:chExt cx="1296850" cy="1694600"/>
            </a:xfrm>
          </p:grpSpPr>
          <p:sp>
            <p:nvSpPr>
              <p:cNvPr id="410" name="Google Shape;410;p37"/>
              <p:cNvSpPr/>
              <p:nvPr/>
            </p:nvSpPr>
            <p:spPr>
              <a:xfrm>
                <a:off x="1219475" y="2437600"/>
                <a:ext cx="850625" cy="1694600"/>
              </a:xfrm>
              <a:custGeom>
                <a:avLst/>
                <a:gdLst/>
                <a:ahLst/>
                <a:cxnLst/>
                <a:rect l="l" t="t" r="r" b="b"/>
                <a:pathLst>
                  <a:path w="34025" h="67784" extrusionOk="0">
                    <a:moveTo>
                      <a:pt x="4295" y="0"/>
                    </a:moveTo>
                    <a:cubicBezTo>
                      <a:pt x="1934" y="0"/>
                      <a:pt x="1" y="1933"/>
                      <a:pt x="1" y="4295"/>
                    </a:cubicBezTo>
                    <a:lnTo>
                      <a:pt x="1" y="63488"/>
                    </a:lnTo>
                    <a:cubicBezTo>
                      <a:pt x="1" y="65850"/>
                      <a:pt x="1934" y="67783"/>
                      <a:pt x="4295" y="67783"/>
                    </a:cubicBezTo>
                    <a:lnTo>
                      <a:pt x="29730" y="67783"/>
                    </a:lnTo>
                    <a:cubicBezTo>
                      <a:pt x="32091" y="67783"/>
                      <a:pt x="34024" y="65850"/>
                      <a:pt x="34024" y="63488"/>
                    </a:cubicBezTo>
                    <a:lnTo>
                      <a:pt x="34024" y="4295"/>
                    </a:lnTo>
                    <a:cubicBezTo>
                      <a:pt x="34024" y="1933"/>
                      <a:pt x="32091" y="0"/>
                      <a:pt x="29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1292050" y="2538575"/>
                <a:ext cx="705425" cy="1401475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9" extrusionOk="0">
                    <a:moveTo>
                      <a:pt x="1" y="1"/>
                    </a:moveTo>
                    <a:lnTo>
                      <a:pt x="1" y="56059"/>
                    </a:lnTo>
                    <a:lnTo>
                      <a:pt x="28217" y="56059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1564275" y="4000025"/>
                <a:ext cx="160975" cy="5367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2147" extrusionOk="0">
                    <a:moveTo>
                      <a:pt x="1073" y="0"/>
                    </a:moveTo>
                    <a:cubicBezTo>
                      <a:pt x="481" y="0"/>
                      <a:pt x="1" y="481"/>
                      <a:pt x="1" y="1073"/>
                    </a:cubicBezTo>
                    <a:cubicBezTo>
                      <a:pt x="1" y="1666"/>
                      <a:pt x="480" y="2146"/>
                      <a:pt x="1073" y="2146"/>
                    </a:cubicBezTo>
                    <a:lnTo>
                      <a:pt x="5365" y="2146"/>
                    </a:lnTo>
                    <a:cubicBezTo>
                      <a:pt x="5958" y="2146"/>
                      <a:pt x="6439" y="1666"/>
                      <a:pt x="6439" y="1073"/>
                    </a:cubicBezTo>
                    <a:cubicBezTo>
                      <a:pt x="6439" y="481"/>
                      <a:pt x="5960" y="0"/>
                      <a:pt x="5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1292050" y="2538600"/>
                <a:ext cx="705425" cy="1401450"/>
              </a:xfrm>
              <a:custGeom>
                <a:avLst/>
                <a:gdLst/>
                <a:ahLst/>
                <a:cxnLst/>
                <a:rect l="l" t="t" r="r" b="b"/>
                <a:pathLst>
                  <a:path w="28217" h="56058" extrusionOk="0">
                    <a:moveTo>
                      <a:pt x="28217" y="1"/>
                    </a:moveTo>
                    <a:lnTo>
                      <a:pt x="1" y="56058"/>
                    </a:lnTo>
                    <a:lnTo>
                      <a:pt x="28217" y="56058"/>
                    </a:lnTo>
                    <a:lnTo>
                      <a:pt x="28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1589550" y="2745875"/>
                <a:ext cx="826825" cy="717975"/>
              </a:xfrm>
              <a:custGeom>
                <a:avLst/>
                <a:gdLst/>
                <a:ahLst/>
                <a:cxnLst/>
                <a:rect l="l" t="t" r="r" b="b"/>
                <a:pathLst>
                  <a:path w="33073" h="28719" extrusionOk="0">
                    <a:moveTo>
                      <a:pt x="16536" y="1"/>
                    </a:moveTo>
                    <a:cubicBezTo>
                      <a:pt x="15362" y="932"/>
                      <a:pt x="10963" y="4109"/>
                      <a:pt x="5433" y="4199"/>
                    </a:cubicBezTo>
                    <a:cubicBezTo>
                      <a:pt x="5433" y="4199"/>
                      <a:pt x="1" y="22645"/>
                      <a:pt x="16536" y="28719"/>
                    </a:cubicBezTo>
                    <a:cubicBezTo>
                      <a:pt x="33072" y="22645"/>
                      <a:pt x="27639" y="4199"/>
                      <a:pt x="27639" y="4199"/>
                    </a:cubicBezTo>
                    <a:cubicBezTo>
                      <a:pt x="22109" y="4108"/>
                      <a:pt x="17708" y="931"/>
                      <a:pt x="165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1626925" y="2772500"/>
                <a:ext cx="752025" cy="662575"/>
              </a:xfrm>
              <a:custGeom>
                <a:avLst/>
                <a:gdLst/>
                <a:ahLst/>
                <a:cxnLst/>
                <a:rect l="l" t="t" r="r" b="b"/>
                <a:pathLst>
                  <a:path w="30081" h="26503" extrusionOk="0">
                    <a:moveTo>
                      <a:pt x="15041" y="0"/>
                    </a:moveTo>
                    <a:lnTo>
                      <a:pt x="14800" y="191"/>
                    </a:lnTo>
                    <a:cubicBezTo>
                      <a:pt x="13743" y="1030"/>
                      <a:pt x="9925" y="3772"/>
                      <a:pt x="5140" y="3850"/>
                    </a:cubicBezTo>
                    <a:lnTo>
                      <a:pt x="4855" y="3855"/>
                    </a:lnTo>
                    <a:lnTo>
                      <a:pt x="4773" y="4128"/>
                    </a:lnTo>
                    <a:cubicBezTo>
                      <a:pt x="4723" y="4297"/>
                      <a:pt x="1" y="20979"/>
                      <a:pt x="14906" y="26452"/>
                    </a:cubicBezTo>
                    <a:lnTo>
                      <a:pt x="15041" y="26502"/>
                    </a:lnTo>
                    <a:lnTo>
                      <a:pt x="15175" y="26452"/>
                    </a:lnTo>
                    <a:cubicBezTo>
                      <a:pt x="30081" y="20979"/>
                      <a:pt x="25357" y="4297"/>
                      <a:pt x="25308" y="4128"/>
                    </a:cubicBezTo>
                    <a:lnTo>
                      <a:pt x="25228" y="3855"/>
                    </a:lnTo>
                    <a:lnTo>
                      <a:pt x="24943" y="3850"/>
                    </a:lnTo>
                    <a:cubicBezTo>
                      <a:pt x="20155" y="3772"/>
                      <a:pt x="16340" y="1030"/>
                      <a:pt x="15283" y="191"/>
                    </a:cubicBezTo>
                    <a:lnTo>
                      <a:pt x="150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1914400" y="2925375"/>
                <a:ext cx="177100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6966" extrusionOk="0">
                    <a:moveTo>
                      <a:pt x="4036" y="913"/>
                    </a:moveTo>
                    <a:cubicBezTo>
                      <a:pt x="5213" y="913"/>
                      <a:pt x="6168" y="1871"/>
                      <a:pt x="6168" y="3046"/>
                    </a:cubicBezTo>
                    <a:lnTo>
                      <a:pt x="6168" y="3918"/>
                    </a:lnTo>
                    <a:cubicBezTo>
                      <a:pt x="6168" y="5095"/>
                      <a:pt x="5213" y="6052"/>
                      <a:pt x="4036" y="6052"/>
                    </a:cubicBezTo>
                    <a:lnTo>
                      <a:pt x="3049" y="6052"/>
                    </a:lnTo>
                    <a:cubicBezTo>
                      <a:pt x="1872" y="6052"/>
                      <a:pt x="915" y="5095"/>
                      <a:pt x="915" y="3918"/>
                    </a:cubicBezTo>
                    <a:lnTo>
                      <a:pt x="915" y="3046"/>
                    </a:lnTo>
                    <a:cubicBezTo>
                      <a:pt x="915" y="1869"/>
                      <a:pt x="1872" y="913"/>
                      <a:pt x="3049" y="913"/>
                    </a:cubicBezTo>
                    <a:close/>
                    <a:moveTo>
                      <a:pt x="3047" y="1"/>
                    </a:moveTo>
                    <a:cubicBezTo>
                      <a:pt x="1366" y="1"/>
                      <a:pt x="1" y="1366"/>
                      <a:pt x="1" y="3046"/>
                    </a:cubicBezTo>
                    <a:lnTo>
                      <a:pt x="1" y="3918"/>
                    </a:lnTo>
                    <a:cubicBezTo>
                      <a:pt x="1" y="5599"/>
                      <a:pt x="1366" y="6965"/>
                      <a:pt x="3047" y="6965"/>
                    </a:cubicBezTo>
                    <a:lnTo>
                      <a:pt x="4035" y="6965"/>
                    </a:lnTo>
                    <a:cubicBezTo>
                      <a:pt x="5715" y="6965"/>
                      <a:pt x="7083" y="5599"/>
                      <a:pt x="7081" y="3918"/>
                    </a:cubicBezTo>
                    <a:lnTo>
                      <a:pt x="7081" y="3046"/>
                    </a:lnTo>
                    <a:cubicBezTo>
                      <a:pt x="7081" y="1366"/>
                      <a:pt x="5715" y="1"/>
                      <a:pt x="40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874500" y="3025250"/>
                <a:ext cx="256925" cy="257000"/>
              </a:xfrm>
              <a:custGeom>
                <a:avLst/>
                <a:gdLst/>
                <a:ahLst/>
                <a:cxnLst/>
                <a:rect l="l" t="t" r="r" b="b"/>
                <a:pathLst>
                  <a:path w="10277" h="10280" extrusionOk="0">
                    <a:moveTo>
                      <a:pt x="2987" y="0"/>
                    </a:moveTo>
                    <a:cubicBezTo>
                      <a:pt x="1346" y="0"/>
                      <a:pt x="0" y="1346"/>
                      <a:pt x="0" y="2989"/>
                    </a:cubicBezTo>
                    <a:lnTo>
                      <a:pt x="0" y="7290"/>
                    </a:lnTo>
                    <a:cubicBezTo>
                      <a:pt x="0" y="8934"/>
                      <a:pt x="1344" y="10279"/>
                      <a:pt x="2987" y="10279"/>
                    </a:cubicBezTo>
                    <a:lnTo>
                      <a:pt x="7289" y="10279"/>
                    </a:lnTo>
                    <a:cubicBezTo>
                      <a:pt x="8932" y="10279"/>
                      <a:pt x="10277" y="8934"/>
                      <a:pt x="10277" y="7290"/>
                    </a:cubicBezTo>
                    <a:lnTo>
                      <a:pt x="10277" y="2989"/>
                    </a:lnTo>
                    <a:cubicBezTo>
                      <a:pt x="10277" y="1346"/>
                      <a:pt x="8932" y="0"/>
                      <a:pt x="7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1890650" y="3041425"/>
                <a:ext cx="240775" cy="2408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9633" extrusionOk="0">
                    <a:moveTo>
                      <a:pt x="8491" y="0"/>
                    </a:moveTo>
                    <a:cubicBezTo>
                      <a:pt x="8894" y="512"/>
                      <a:pt x="9138" y="1152"/>
                      <a:pt x="9138" y="1849"/>
                    </a:cubicBezTo>
                    <a:lnTo>
                      <a:pt x="9138" y="6150"/>
                    </a:lnTo>
                    <a:cubicBezTo>
                      <a:pt x="9138" y="7794"/>
                      <a:pt x="7792" y="9139"/>
                      <a:pt x="6150" y="9139"/>
                    </a:cubicBezTo>
                    <a:lnTo>
                      <a:pt x="1847" y="9139"/>
                    </a:lnTo>
                    <a:cubicBezTo>
                      <a:pt x="1151" y="9139"/>
                      <a:pt x="509" y="8896"/>
                      <a:pt x="0" y="8492"/>
                    </a:cubicBezTo>
                    <a:lnTo>
                      <a:pt x="0" y="8492"/>
                    </a:lnTo>
                    <a:cubicBezTo>
                      <a:pt x="547" y="9184"/>
                      <a:pt x="1393" y="9632"/>
                      <a:pt x="2339" y="9632"/>
                    </a:cubicBezTo>
                    <a:lnTo>
                      <a:pt x="6640" y="9632"/>
                    </a:lnTo>
                    <a:cubicBezTo>
                      <a:pt x="8284" y="9632"/>
                      <a:pt x="9630" y="8287"/>
                      <a:pt x="9630" y="6643"/>
                    </a:cubicBezTo>
                    <a:lnTo>
                      <a:pt x="9630" y="2342"/>
                    </a:lnTo>
                    <a:cubicBezTo>
                      <a:pt x="9631" y="1396"/>
                      <a:pt x="9182" y="550"/>
                      <a:pt x="8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1964400" y="3085750"/>
                <a:ext cx="7712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6079" extrusionOk="0">
                    <a:moveTo>
                      <a:pt x="1543" y="1"/>
                    </a:moveTo>
                    <a:cubicBezTo>
                      <a:pt x="691" y="1"/>
                      <a:pt x="1" y="691"/>
                      <a:pt x="1" y="1543"/>
                    </a:cubicBezTo>
                    <a:cubicBezTo>
                      <a:pt x="1" y="2153"/>
                      <a:pt x="359" y="2677"/>
                      <a:pt x="876" y="2927"/>
                    </a:cubicBezTo>
                    <a:lnTo>
                      <a:pt x="110" y="5816"/>
                    </a:lnTo>
                    <a:cubicBezTo>
                      <a:pt x="81" y="5959"/>
                      <a:pt x="177" y="6079"/>
                      <a:pt x="325" y="6079"/>
                    </a:cubicBezTo>
                    <a:lnTo>
                      <a:pt x="2767" y="6079"/>
                    </a:lnTo>
                    <a:cubicBezTo>
                      <a:pt x="2913" y="6079"/>
                      <a:pt x="3010" y="5959"/>
                      <a:pt x="2982" y="5816"/>
                    </a:cubicBezTo>
                    <a:lnTo>
                      <a:pt x="2215" y="2927"/>
                    </a:lnTo>
                    <a:cubicBezTo>
                      <a:pt x="2726" y="2677"/>
                      <a:pt x="3084" y="2153"/>
                      <a:pt x="3084" y="1543"/>
                    </a:cubicBezTo>
                    <a:cubicBezTo>
                      <a:pt x="3084" y="691"/>
                      <a:pt x="2394" y="1"/>
                      <a:pt x="15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1131100" y="3216975"/>
                <a:ext cx="427175" cy="389225"/>
              </a:xfrm>
              <a:custGeom>
                <a:avLst/>
                <a:gdLst/>
                <a:ahLst/>
                <a:cxnLst/>
                <a:rect l="l" t="t" r="r" b="b"/>
                <a:pathLst>
                  <a:path w="17087" h="15569" extrusionOk="0">
                    <a:moveTo>
                      <a:pt x="8544" y="1765"/>
                    </a:moveTo>
                    <a:cubicBezTo>
                      <a:pt x="10084" y="1765"/>
                      <a:pt x="11625" y="2353"/>
                      <a:pt x="12800" y="3528"/>
                    </a:cubicBezTo>
                    <a:cubicBezTo>
                      <a:pt x="15151" y="5879"/>
                      <a:pt x="15151" y="9690"/>
                      <a:pt x="12800" y="12040"/>
                    </a:cubicBezTo>
                    <a:cubicBezTo>
                      <a:pt x="11624" y="13216"/>
                      <a:pt x="10083" y="13804"/>
                      <a:pt x="8543" y="13804"/>
                    </a:cubicBezTo>
                    <a:cubicBezTo>
                      <a:pt x="7003" y="13804"/>
                      <a:pt x="5462" y="13216"/>
                      <a:pt x="4288" y="12041"/>
                    </a:cubicBezTo>
                    <a:cubicBezTo>
                      <a:pt x="1937" y="9690"/>
                      <a:pt x="1937" y="5879"/>
                      <a:pt x="4288" y="3528"/>
                    </a:cubicBezTo>
                    <a:cubicBezTo>
                      <a:pt x="5463" y="2353"/>
                      <a:pt x="7004" y="1765"/>
                      <a:pt x="8544" y="1765"/>
                    </a:cubicBezTo>
                    <a:close/>
                    <a:moveTo>
                      <a:pt x="8544" y="1"/>
                    </a:moveTo>
                    <a:cubicBezTo>
                      <a:pt x="6552" y="1"/>
                      <a:pt x="4560" y="761"/>
                      <a:pt x="3041" y="2280"/>
                    </a:cubicBezTo>
                    <a:cubicBezTo>
                      <a:pt x="1" y="5320"/>
                      <a:pt x="1" y="10249"/>
                      <a:pt x="3041" y="13289"/>
                    </a:cubicBezTo>
                    <a:cubicBezTo>
                      <a:pt x="4561" y="14809"/>
                      <a:pt x="6553" y="15569"/>
                      <a:pt x="8545" y="15569"/>
                    </a:cubicBezTo>
                    <a:cubicBezTo>
                      <a:pt x="10537" y="15569"/>
                      <a:pt x="12530" y="14809"/>
                      <a:pt x="14049" y="13289"/>
                    </a:cubicBezTo>
                    <a:cubicBezTo>
                      <a:pt x="17087" y="10249"/>
                      <a:pt x="17087" y="5321"/>
                      <a:pt x="14049" y="2282"/>
                    </a:cubicBezTo>
                    <a:cubicBezTo>
                      <a:pt x="12529" y="761"/>
                      <a:pt x="10537" y="1"/>
                      <a:pt x="8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1179500" y="3261100"/>
                <a:ext cx="330400" cy="3009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2039" extrusionOk="0">
                    <a:moveTo>
                      <a:pt x="6608" y="0"/>
                    </a:moveTo>
                    <a:cubicBezTo>
                      <a:pt x="5068" y="0"/>
                      <a:pt x="3527" y="588"/>
                      <a:pt x="2352" y="1763"/>
                    </a:cubicBezTo>
                    <a:cubicBezTo>
                      <a:pt x="1" y="4114"/>
                      <a:pt x="1" y="7925"/>
                      <a:pt x="2352" y="10276"/>
                    </a:cubicBezTo>
                    <a:cubicBezTo>
                      <a:pt x="3526" y="11451"/>
                      <a:pt x="5067" y="12039"/>
                      <a:pt x="6607" y="12039"/>
                    </a:cubicBezTo>
                    <a:cubicBezTo>
                      <a:pt x="8147" y="12039"/>
                      <a:pt x="9688" y="11451"/>
                      <a:pt x="10864" y="10275"/>
                    </a:cubicBezTo>
                    <a:cubicBezTo>
                      <a:pt x="13215" y="7925"/>
                      <a:pt x="13215" y="4114"/>
                      <a:pt x="10864" y="1763"/>
                    </a:cubicBezTo>
                    <a:cubicBezTo>
                      <a:pt x="9689" y="588"/>
                      <a:pt x="8148" y="0"/>
                      <a:pt x="6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1434150" y="3501025"/>
                <a:ext cx="1914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7656" extrusionOk="0">
                    <a:moveTo>
                      <a:pt x="1357" y="0"/>
                    </a:moveTo>
                    <a:lnTo>
                      <a:pt x="0" y="1356"/>
                    </a:lnTo>
                    <a:lnTo>
                      <a:pt x="6301" y="7656"/>
                    </a:lnTo>
                    <a:lnTo>
                      <a:pt x="7658" y="6301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1557750" y="3624625"/>
                <a:ext cx="678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712" extrusionOk="0">
                    <a:moveTo>
                      <a:pt x="1357" y="1"/>
                    </a:moveTo>
                    <a:lnTo>
                      <a:pt x="0" y="1357"/>
                    </a:lnTo>
                    <a:lnTo>
                      <a:pt x="1357" y="2712"/>
                    </a:lnTo>
                    <a:lnTo>
                      <a:pt x="2714" y="1357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1248675" y="3327200"/>
                <a:ext cx="188775" cy="168725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6749" extrusionOk="0">
                    <a:moveTo>
                      <a:pt x="3774" y="0"/>
                    </a:moveTo>
                    <a:cubicBezTo>
                      <a:pt x="3125" y="0"/>
                      <a:pt x="2596" y="527"/>
                      <a:pt x="2596" y="1179"/>
                    </a:cubicBezTo>
                    <a:cubicBezTo>
                      <a:pt x="2596" y="1422"/>
                      <a:pt x="2670" y="1648"/>
                      <a:pt x="2795" y="1836"/>
                    </a:cubicBezTo>
                    <a:cubicBezTo>
                      <a:pt x="2633" y="1964"/>
                      <a:pt x="2485" y="2127"/>
                      <a:pt x="2357" y="2313"/>
                    </a:cubicBezTo>
                    <a:cubicBezTo>
                      <a:pt x="1883" y="2014"/>
                      <a:pt x="1408" y="1717"/>
                      <a:pt x="934" y="1419"/>
                    </a:cubicBezTo>
                    <a:cubicBezTo>
                      <a:pt x="897" y="1396"/>
                      <a:pt x="861" y="1386"/>
                      <a:pt x="826" y="1386"/>
                    </a:cubicBezTo>
                    <a:cubicBezTo>
                      <a:pt x="647" y="1386"/>
                      <a:pt x="530" y="1661"/>
                      <a:pt x="722" y="1782"/>
                    </a:cubicBezTo>
                    <a:cubicBezTo>
                      <a:pt x="1198" y="2080"/>
                      <a:pt x="1673" y="2378"/>
                      <a:pt x="2148" y="2678"/>
                    </a:cubicBezTo>
                    <a:cubicBezTo>
                      <a:pt x="1984" y="3026"/>
                      <a:pt x="1879" y="3434"/>
                      <a:pt x="1860" y="3869"/>
                    </a:cubicBezTo>
                    <a:cubicBezTo>
                      <a:pt x="1331" y="3813"/>
                      <a:pt x="799" y="3758"/>
                      <a:pt x="269" y="3703"/>
                    </a:cubicBezTo>
                    <a:cubicBezTo>
                      <a:pt x="260" y="3702"/>
                      <a:pt x="251" y="3701"/>
                      <a:pt x="243" y="3701"/>
                    </a:cubicBezTo>
                    <a:cubicBezTo>
                      <a:pt x="0" y="3701"/>
                      <a:pt x="10" y="4096"/>
                      <a:pt x="269" y="4122"/>
                    </a:cubicBezTo>
                    <a:cubicBezTo>
                      <a:pt x="802" y="4178"/>
                      <a:pt x="1334" y="4232"/>
                      <a:pt x="1867" y="4288"/>
                    </a:cubicBezTo>
                    <a:cubicBezTo>
                      <a:pt x="1896" y="4666"/>
                      <a:pt x="1988" y="5019"/>
                      <a:pt x="2128" y="5330"/>
                    </a:cubicBezTo>
                    <a:cubicBezTo>
                      <a:pt x="1749" y="5684"/>
                      <a:pt x="1369" y="6039"/>
                      <a:pt x="989" y="6393"/>
                    </a:cubicBezTo>
                    <a:cubicBezTo>
                      <a:pt x="835" y="6538"/>
                      <a:pt x="981" y="6749"/>
                      <a:pt x="1147" y="6749"/>
                    </a:cubicBezTo>
                    <a:cubicBezTo>
                      <a:pt x="1194" y="6749"/>
                      <a:pt x="1243" y="6732"/>
                      <a:pt x="1287" y="6691"/>
                    </a:cubicBezTo>
                    <a:cubicBezTo>
                      <a:pt x="1639" y="6364"/>
                      <a:pt x="1988" y="6036"/>
                      <a:pt x="2338" y="5709"/>
                    </a:cubicBezTo>
                    <a:cubicBezTo>
                      <a:pt x="2689" y="6236"/>
                      <a:pt x="3203" y="6570"/>
                      <a:pt x="3776" y="6570"/>
                    </a:cubicBezTo>
                    <a:cubicBezTo>
                      <a:pt x="4350" y="6570"/>
                      <a:pt x="4862" y="6237"/>
                      <a:pt x="5214" y="5709"/>
                    </a:cubicBezTo>
                    <a:cubicBezTo>
                      <a:pt x="5565" y="6036"/>
                      <a:pt x="5915" y="6364"/>
                      <a:pt x="6265" y="6691"/>
                    </a:cubicBezTo>
                    <a:cubicBezTo>
                      <a:pt x="6309" y="6732"/>
                      <a:pt x="6358" y="6749"/>
                      <a:pt x="6406" y="6749"/>
                    </a:cubicBezTo>
                    <a:cubicBezTo>
                      <a:pt x="6571" y="6749"/>
                      <a:pt x="6717" y="6538"/>
                      <a:pt x="6562" y="6393"/>
                    </a:cubicBezTo>
                    <a:cubicBezTo>
                      <a:pt x="6183" y="6039"/>
                      <a:pt x="5804" y="5684"/>
                      <a:pt x="5424" y="5330"/>
                    </a:cubicBezTo>
                    <a:cubicBezTo>
                      <a:pt x="5563" y="5019"/>
                      <a:pt x="5656" y="4666"/>
                      <a:pt x="5685" y="4288"/>
                    </a:cubicBezTo>
                    <a:cubicBezTo>
                      <a:pt x="6219" y="4232"/>
                      <a:pt x="6751" y="4178"/>
                      <a:pt x="7283" y="4122"/>
                    </a:cubicBezTo>
                    <a:cubicBezTo>
                      <a:pt x="7539" y="4096"/>
                      <a:pt x="7551" y="3701"/>
                      <a:pt x="7306" y="3701"/>
                    </a:cubicBezTo>
                    <a:cubicBezTo>
                      <a:pt x="7298" y="3701"/>
                      <a:pt x="7289" y="3702"/>
                      <a:pt x="7280" y="3703"/>
                    </a:cubicBezTo>
                    <a:cubicBezTo>
                      <a:pt x="6751" y="3758"/>
                      <a:pt x="6219" y="3813"/>
                      <a:pt x="5688" y="3869"/>
                    </a:cubicBezTo>
                    <a:cubicBezTo>
                      <a:pt x="5668" y="3434"/>
                      <a:pt x="5565" y="3026"/>
                      <a:pt x="5400" y="2678"/>
                    </a:cubicBezTo>
                    <a:cubicBezTo>
                      <a:pt x="5875" y="2379"/>
                      <a:pt x="6351" y="2080"/>
                      <a:pt x="6827" y="1782"/>
                    </a:cubicBezTo>
                    <a:cubicBezTo>
                      <a:pt x="7019" y="1661"/>
                      <a:pt x="6900" y="1386"/>
                      <a:pt x="6723" y="1386"/>
                    </a:cubicBezTo>
                    <a:cubicBezTo>
                      <a:pt x="6689" y="1386"/>
                      <a:pt x="6653" y="1396"/>
                      <a:pt x="6616" y="1419"/>
                    </a:cubicBezTo>
                    <a:cubicBezTo>
                      <a:pt x="6142" y="1717"/>
                      <a:pt x="5665" y="2014"/>
                      <a:pt x="5191" y="2313"/>
                    </a:cubicBezTo>
                    <a:cubicBezTo>
                      <a:pt x="5063" y="2127"/>
                      <a:pt x="4916" y="1967"/>
                      <a:pt x="4753" y="1836"/>
                    </a:cubicBezTo>
                    <a:cubicBezTo>
                      <a:pt x="4880" y="1649"/>
                      <a:pt x="4953" y="1422"/>
                      <a:pt x="4953" y="1179"/>
                    </a:cubicBezTo>
                    <a:cubicBezTo>
                      <a:pt x="4953" y="528"/>
                      <a:pt x="4426" y="0"/>
                      <a:pt x="3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1119525" y="260735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0"/>
                    </a:moveTo>
                    <a:cubicBezTo>
                      <a:pt x="436" y="0"/>
                      <a:pt x="0" y="487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2"/>
                      <a:pt x="2586" y="13722"/>
                    </a:cubicBezTo>
                    <a:lnTo>
                      <a:pt x="15427" y="13722"/>
                    </a:lnTo>
                    <a:cubicBezTo>
                      <a:pt x="16024" y="13722"/>
                      <a:pt x="16580" y="13237"/>
                      <a:pt x="16660" y="12645"/>
                    </a:cubicBezTo>
                    <a:lnTo>
                      <a:pt x="17924" y="3237"/>
                    </a:lnTo>
                    <a:cubicBezTo>
                      <a:pt x="18004" y="2642"/>
                      <a:pt x="17578" y="2159"/>
                      <a:pt x="16979" y="2159"/>
                    </a:cubicBezTo>
                    <a:lnTo>
                      <a:pt x="10452" y="2159"/>
                    </a:lnTo>
                    <a:cubicBezTo>
                      <a:pt x="9854" y="2159"/>
                      <a:pt x="9363" y="1674"/>
                      <a:pt x="9363" y="1079"/>
                    </a:cubicBezTo>
                    <a:cubicBezTo>
                      <a:pt x="9363" y="486"/>
                      <a:pt x="8874" y="0"/>
                      <a:pt x="8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1163900" y="2632725"/>
                <a:ext cx="361075" cy="343375"/>
              </a:xfrm>
              <a:custGeom>
                <a:avLst/>
                <a:gdLst/>
                <a:ahLst/>
                <a:cxnLst/>
                <a:rect l="l" t="t" r="r" b="b"/>
                <a:pathLst>
                  <a:path w="14443" h="13735" extrusionOk="0">
                    <a:moveTo>
                      <a:pt x="1" y="0"/>
                    </a:moveTo>
                    <a:lnTo>
                      <a:pt x="1" y="13735"/>
                    </a:lnTo>
                    <a:lnTo>
                      <a:pt x="14443" y="13735"/>
                    </a:lnTo>
                    <a:lnTo>
                      <a:pt x="14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1119525" y="2650100"/>
                <a:ext cx="450100" cy="343075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13723" extrusionOk="0">
                    <a:moveTo>
                      <a:pt x="1033" y="1"/>
                    </a:moveTo>
                    <a:cubicBezTo>
                      <a:pt x="436" y="1"/>
                      <a:pt x="0" y="488"/>
                      <a:pt x="67" y="1082"/>
                    </a:cubicBezTo>
                    <a:lnTo>
                      <a:pt x="1375" y="12641"/>
                    </a:lnTo>
                    <a:cubicBezTo>
                      <a:pt x="1443" y="13237"/>
                      <a:pt x="1988" y="13723"/>
                      <a:pt x="2586" y="13723"/>
                    </a:cubicBezTo>
                    <a:lnTo>
                      <a:pt x="15427" y="13723"/>
                    </a:lnTo>
                    <a:cubicBezTo>
                      <a:pt x="16024" y="13723"/>
                      <a:pt x="16580" y="13237"/>
                      <a:pt x="16660" y="12645"/>
                    </a:cubicBezTo>
                    <a:lnTo>
                      <a:pt x="17924" y="3236"/>
                    </a:lnTo>
                    <a:cubicBezTo>
                      <a:pt x="18004" y="2643"/>
                      <a:pt x="17578" y="2158"/>
                      <a:pt x="16979" y="2158"/>
                    </a:cubicBezTo>
                    <a:lnTo>
                      <a:pt x="10452" y="2158"/>
                    </a:lnTo>
                    <a:cubicBezTo>
                      <a:pt x="9854" y="2158"/>
                      <a:pt x="9363" y="1673"/>
                      <a:pt x="9363" y="1080"/>
                    </a:cubicBezTo>
                    <a:cubicBezTo>
                      <a:pt x="9363" y="486"/>
                      <a:pt x="8874" y="1"/>
                      <a:pt x="8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1490925" y="2704050"/>
                <a:ext cx="78700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11565" extrusionOk="0">
                    <a:moveTo>
                      <a:pt x="1554" y="0"/>
                    </a:moveTo>
                    <a:cubicBezTo>
                      <a:pt x="2153" y="0"/>
                      <a:pt x="2577" y="485"/>
                      <a:pt x="2498" y="1078"/>
                    </a:cubicBezTo>
                    <a:lnTo>
                      <a:pt x="1233" y="10487"/>
                    </a:lnTo>
                    <a:cubicBezTo>
                      <a:pt x="1154" y="11079"/>
                      <a:pt x="599" y="11565"/>
                      <a:pt x="1" y="11565"/>
                    </a:cubicBezTo>
                    <a:lnTo>
                      <a:pt x="571" y="11565"/>
                    </a:lnTo>
                    <a:cubicBezTo>
                      <a:pt x="1168" y="11565"/>
                      <a:pt x="1724" y="11079"/>
                      <a:pt x="1804" y="10487"/>
                    </a:cubicBezTo>
                    <a:lnTo>
                      <a:pt x="3068" y="1078"/>
                    </a:lnTo>
                    <a:cubicBezTo>
                      <a:pt x="3148" y="485"/>
                      <a:pt x="2723" y="0"/>
                      <a:pt x="2124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1312100" y="2650100"/>
                <a:ext cx="687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159" extrusionOk="0">
                    <a:moveTo>
                      <a:pt x="1" y="1"/>
                    </a:moveTo>
                    <a:cubicBezTo>
                      <a:pt x="601" y="1"/>
                      <a:pt x="1090" y="486"/>
                      <a:pt x="1090" y="1080"/>
                    </a:cubicBezTo>
                    <a:cubicBezTo>
                      <a:pt x="1090" y="1673"/>
                      <a:pt x="1579" y="2158"/>
                      <a:pt x="2179" y="2158"/>
                    </a:cubicBezTo>
                    <a:lnTo>
                      <a:pt x="2749" y="2158"/>
                    </a:lnTo>
                    <a:cubicBezTo>
                      <a:pt x="2151" y="2158"/>
                      <a:pt x="1660" y="1673"/>
                      <a:pt x="1660" y="1080"/>
                    </a:cubicBezTo>
                    <a:cubicBezTo>
                      <a:pt x="1660" y="486"/>
                      <a:pt x="1171" y="1"/>
                      <a:pt x="571" y="1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1843075" y="3686325"/>
                <a:ext cx="377925" cy="205925"/>
              </a:xfrm>
              <a:custGeom>
                <a:avLst/>
                <a:gdLst/>
                <a:ahLst/>
                <a:cxnLst/>
                <a:rect l="l" t="t" r="r" b="b"/>
                <a:pathLst>
                  <a:path w="15117" h="8237" extrusionOk="0">
                    <a:moveTo>
                      <a:pt x="1738" y="0"/>
                    </a:moveTo>
                    <a:cubicBezTo>
                      <a:pt x="782" y="0"/>
                      <a:pt x="0" y="782"/>
                      <a:pt x="0" y="1737"/>
                    </a:cubicBezTo>
                    <a:lnTo>
                      <a:pt x="0" y="6500"/>
                    </a:lnTo>
                    <a:cubicBezTo>
                      <a:pt x="0" y="7455"/>
                      <a:pt x="782" y="8237"/>
                      <a:pt x="1738" y="8237"/>
                    </a:cubicBezTo>
                    <a:lnTo>
                      <a:pt x="13379" y="8237"/>
                    </a:lnTo>
                    <a:cubicBezTo>
                      <a:pt x="14333" y="8237"/>
                      <a:pt x="15116" y="7455"/>
                      <a:pt x="15116" y="6500"/>
                    </a:cubicBezTo>
                    <a:lnTo>
                      <a:pt x="15116" y="1737"/>
                    </a:lnTo>
                    <a:cubicBezTo>
                      <a:pt x="15116" y="782"/>
                      <a:pt x="14335" y="0"/>
                      <a:pt x="133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1843000" y="3797900"/>
                <a:ext cx="37800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5120" h="1812" extrusionOk="0">
                    <a:moveTo>
                      <a:pt x="1" y="1"/>
                    </a:moveTo>
                    <a:lnTo>
                      <a:pt x="1" y="1811"/>
                    </a:lnTo>
                    <a:lnTo>
                      <a:pt x="15119" y="1811"/>
                    </a:lnTo>
                    <a:lnTo>
                      <a:pt x="151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2088100" y="3720550"/>
                <a:ext cx="94425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74" extrusionOk="0">
                    <a:moveTo>
                      <a:pt x="836" y="1"/>
                    </a:moveTo>
                    <a:cubicBezTo>
                      <a:pt x="375" y="1"/>
                      <a:pt x="1" y="375"/>
                      <a:pt x="1" y="836"/>
                    </a:cubicBezTo>
                    <a:cubicBezTo>
                      <a:pt x="1" y="1300"/>
                      <a:pt x="373" y="1674"/>
                      <a:pt x="836" y="1674"/>
                    </a:cubicBezTo>
                    <a:lnTo>
                      <a:pt x="2938" y="1674"/>
                    </a:lnTo>
                    <a:cubicBezTo>
                      <a:pt x="3402" y="1674"/>
                      <a:pt x="3776" y="1300"/>
                      <a:pt x="3776" y="836"/>
                    </a:cubicBezTo>
                    <a:cubicBezTo>
                      <a:pt x="3776" y="375"/>
                      <a:pt x="3402" y="1"/>
                      <a:pt x="2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2123850" y="3720550"/>
                <a:ext cx="587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674" extrusionOk="0">
                    <a:moveTo>
                      <a:pt x="800" y="1"/>
                    </a:moveTo>
                    <a:lnTo>
                      <a:pt x="0" y="1674"/>
                    </a:lnTo>
                    <a:lnTo>
                      <a:pt x="1511" y="1674"/>
                    </a:lnTo>
                    <a:cubicBezTo>
                      <a:pt x="1973" y="1674"/>
                      <a:pt x="2348" y="1300"/>
                      <a:pt x="2348" y="836"/>
                    </a:cubicBezTo>
                    <a:cubicBezTo>
                      <a:pt x="2346" y="375"/>
                      <a:pt x="1972" y="1"/>
                      <a:pt x="1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1889925" y="3733300"/>
                <a:ext cx="12012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327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4804" y="326"/>
                    </a:lnTo>
                    <a:lnTo>
                      <a:pt x="48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1889925" y="3756300"/>
                <a:ext cx="16572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6628" y="326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7"/>
            <p:cNvSpPr/>
            <p:nvPr/>
          </p:nvSpPr>
          <p:spPr>
            <a:xfrm>
              <a:off x="719988" y="4453731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101817" y="415722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816779" y="3969852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2720802" y="310002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499363" y="765978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2817612" y="986278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9E3FDDF-E0D3-1450-2155-F70A7159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09" y="762242"/>
            <a:ext cx="859875" cy="85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21DE0-B80E-7BA6-9BD4-22FC5EDAF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10" y="1894201"/>
            <a:ext cx="839607" cy="7248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4ADC17-6273-68F0-96DD-4054C36EAC2A}"/>
              </a:ext>
            </a:extLst>
          </p:cNvPr>
          <p:cNvSpPr/>
          <p:nvPr/>
        </p:nvSpPr>
        <p:spPr>
          <a:xfrm>
            <a:off x="1202504" y="2596399"/>
            <a:ext cx="367351" cy="4062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8F52D-EA92-BECE-8257-C031C9BD8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40" y="2640971"/>
            <a:ext cx="317139" cy="3171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8"/>
          <p:cNvSpPr txBox="1">
            <a:spLocks noGrp="1"/>
          </p:cNvSpPr>
          <p:nvPr>
            <p:ph type="title"/>
          </p:nvPr>
        </p:nvSpPr>
        <p:spPr>
          <a:xfrm>
            <a:off x="720000" y="1255650"/>
            <a:ext cx="3924000" cy="18009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FASHION IS OUR IDENTITY</a:t>
            </a:r>
            <a:endParaRPr dirty="0"/>
          </a:p>
        </p:txBody>
      </p:sp>
      <p:sp>
        <p:nvSpPr>
          <p:cNvPr id="1061" name="Google Shape;1061;p48"/>
          <p:cNvSpPr txBox="1">
            <a:spLocks noGrp="1"/>
          </p:cNvSpPr>
          <p:nvPr>
            <p:ph type="subTitle" idx="1"/>
          </p:nvPr>
        </p:nvSpPr>
        <p:spPr>
          <a:xfrm>
            <a:off x="720000" y="3056550"/>
            <a:ext cx="3924000" cy="8313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 fashion as an expression of ourselves, and it represents us as people </a:t>
            </a:r>
            <a:endParaRPr dirty="0"/>
          </a:p>
        </p:txBody>
      </p:sp>
      <p:pic>
        <p:nvPicPr>
          <p:cNvPr id="1062" name="Google Shape;1062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626" b="16626"/>
          <a:stretch/>
        </p:blipFill>
        <p:spPr>
          <a:xfrm>
            <a:off x="4824000" y="771750"/>
            <a:ext cx="3600000" cy="36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241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2"/>
          <p:cNvSpPr txBox="1">
            <a:spLocks noGrp="1"/>
          </p:cNvSpPr>
          <p:nvPr>
            <p:ph type="title"/>
          </p:nvPr>
        </p:nvSpPr>
        <p:spPr>
          <a:xfrm>
            <a:off x="1872000" y="1386235"/>
            <a:ext cx="5400000" cy="1723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57%</a:t>
            </a:r>
            <a:endParaRPr dirty="0"/>
          </a:p>
        </p:txBody>
      </p:sp>
      <p:sp>
        <p:nvSpPr>
          <p:cNvPr id="1273" name="Google Shape;1273;p52"/>
          <p:cNvSpPr txBox="1">
            <a:spLocks noGrp="1"/>
          </p:cNvSpPr>
          <p:nvPr>
            <p:ph type="subTitle" idx="1"/>
          </p:nvPr>
        </p:nvSpPr>
        <p:spPr>
          <a:xfrm>
            <a:off x="1872000" y="3110035"/>
            <a:ext cx="5400000" cy="431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of people are insecure about the way they look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7968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2"/>
          <p:cNvSpPr txBox="1">
            <a:spLocks noGrp="1"/>
          </p:cNvSpPr>
          <p:nvPr>
            <p:ph type="title"/>
          </p:nvPr>
        </p:nvSpPr>
        <p:spPr>
          <a:xfrm>
            <a:off x="1872000" y="1386235"/>
            <a:ext cx="5400000" cy="1723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29%</a:t>
            </a:r>
            <a:endParaRPr dirty="0"/>
          </a:p>
        </p:txBody>
      </p:sp>
      <p:sp>
        <p:nvSpPr>
          <p:cNvPr id="1273" name="Google Shape;1273;p52"/>
          <p:cNvSpPr txBox="1">
            <a:spLocks noGrp="1"/>
          </p:cNvSpPr>
          <p:nvPr>
            <p:ph type="subTitle" idx="1"/>
          </p:nvPr>
        </p:nvSpPr>
        <p:spPr>
          <a:xfrm>
            <a:off x="1872000" y="3110035"/>
            <a:ext cx="5400000" cy="431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/>
              <a:t>of people don’t feel confident when shopping for clothes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4083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2"/>
          <p:cNvSpPr txBox="1">
            <a:spLocks noGrp="1"/>
          </p:cNvSpPr>
          <p:nvPr>
            <p:ph type="title"/>
          </p:nvPr>
        </p:nvSpPr>
        <p:spPr>
          <a:xfrm>
            <a:off x="1872000" y="1386235"/>
            <a:ext cx="5400000" cy="1723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1273" name="Google Shape;1273;p52"/>
          <p:cNvSpPr txBox="1">
            <a:spLocks noGrp="1"/>
          </p:cNvSpPr>
          <p:nvPr>
            <p:ph type="subTitle" idx="1"/>
          </p:nvPr>
        </p:nvSpPr>
        <p:spPr>
          <a:xfrm>
            <a:off x="1872000" y="3110035"/>
            <a:ext cx="5400000" cy="431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/>
              <a:t>of all non-school related usage of student-debt funds is for clothing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42799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9"/>
          <p:cNvSpPr txBox="1">
            <a:spLocks noGrp="1"/>
          </p:cNvSpPr>
          <p:nvPr>
            <p:ph type="title"/>
          </p:nvPr>
        </p:nvSpPr>
        <p:spPr>
          <a:xfrm>
            <a:off x="2898000" y="3458204"/>
            <a:ext cx="5526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CEO Suite</a:t>
            </a:r>
            <a:endParaRPr dirty="0"/>
          </a:p>
        </p:txBody>
      </p:sp>
      <p:sp>
        <p:nvSpPr>
          <p:cNvPr id="515" name="Google Shape;515;p39"/>
          <p:cNvSpPr txBox="1">
            <a:spLocks noGrp="1"/>
          </p:cNvSpPr>
          <p:nvPr>
            <p:ph type="subTitle" idx="1"/>
          </p:nvPr>
        </p:nvSpPr>
        <p:spPr>
          <a:xfrm>
            <a:off x="789709" y="1131196"/>
            <a:ext cx="7792233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“</a:t>
            </a:r>
            <a:r>
              <a:rPr lang="en-SG" dirty="0"/>
              <a:t>When doing business in Asia, dressing appropriately for business meetings is critical to your success. Wearing the wrong attire can easily break your reputation and damage your credibility.”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School Center by Slidesgo">
  <a:themeElements>
    <a:clrScheme name="Simple Light">
      <a:dk1>
        <a:srgbClr val="666466"/>
      </a:dk1>
      <a:lt1>
        <a:srgbClr val="005D77"/>
      </a:lt1>
      <a:dk2>
        <a:srgbClr val="399BD8"/>
      </a:dk2>
      <a:lt2>
        <a:srgbClr val="84C4F4"/>
      </a:lt2>
      <a:accent1>
        <a:srgbClr val="C2E9FF"/>
      </a:accent1>
      <a:accent2>
        <a:srgbClr val="D9F1FF"/>
      </a:accent2>
      <a:accent3>
        <a:srgbClr val="EC6F09"/>
      </a:accent3>
      <a:accent4>
        <a:srgbClr val="F78A2F"/>
      </a:accent4>
      <a:accent5>
        <a:srgbClr val="FFFFFF"/>
      </a:accent5>
      <a:accent6>
        <a:srgbClr val="FFFFFF"/>
      </a:accent6>
      <a:hlink>
        <a:srgbClr val="6664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591</Words>
  <Application>Microsoft Macintosh PowerPoint</Application>
  <PresentationFormat>On-screen Show (16:9)</PresentationFormat>
  <Paragraphs>136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Montserrat Medium</vt:lpstr>
      <vt:lpstr>Calibri</vt:lpstr>
      <vt:lpstr>Montserrat</vt:lpstr>
      <vt:lpstr>Montserrat Black</vt:lpstr>
      <vt:lpstr>Verdana</vt:lpstr>
      <vt:lpstr>Software Development School Center by Slidesgo</vt:lpstr>
      <vt:lpstr>DressSense.AI</vt:lpstr>
      <vt:lpstr>PowerPoint Presentation</vt:lpstr>
      <vt:lpstr>Background</vt:lpstr>
      <vt:lpstr>01</vt:lpstr>
      <vt:lpstr>FASHION IS OUR IDENTITY</vt:lpstr>
      <vt:lpstr>57%</vt:lpstr>
      <vt:lpstr>29%</vt:lpstr>
      <vt:lpstr>15%</vt:lpstr>
      <vt:lpstr>— CEO Suite</vt:lpstr>
      <vt:lpstr>PowerPoint Presentation</vt:lpstr>
      <vt:lpstr>PowerPoint Presentation</vt:lpstr>
      <vt:lpstr>FAST FASHION</vt:lpstr>
      <vt:lpstr>We went from solving a day to day problem…..  To saving the world one closet at a time</vt:lpstr>
      <vt:lpstr>01</vt:lpstr>
      <vt:lpstr>HOW?</vt:lpstr>
      <vt:lpstr>TASKING FROM THE ZEA</vt:lpstr>
      <vt:lpstr>Primary Research</vt:lpstr>
      <vt:lpstr>Competitor Analysis</vt:lpstr>
      <vt:lpstr>PowerPoint Presentation</vt:lpstr>
      <vt:lpstr>02</vt:lpstr>
      <vt:lpstr>Outfit Recommender</vt:lpstr>
      <vt:lpstr>Outfit Recommender</vt:lpstr>
      <vt:lpstr>PowerPoint Presentation</vt:lpstr>
      <vt:lpstr>PowerPoint Presentation</vt:lpstr>
      <vt:lpstr>How does it solve the problem?</vt:lpstr>
      <vt:lpstr>Modularity</vt:lpstr>
      <vt:lpstr>Loose-Coupling</vt:lpstr>
      <vt:lpstr>Good SE Principles</vt:lpstr>
      <vt:lpstr>Good SE Principles</vt:lpstr>
      <vt:lpstr>Good SE Principles</vt:lpstr>
      <vt:lpstr>03</vt:lpstr>
      <vt:lpstr>04</vt:lpstr>
      <vt:lpstr>Unlike anything else on the market</vt:lpstr>
      <vt:lpstr>Financial Viability</vt:lpstr>
      <vt:lpstr>Fulfillment of the Task</vt:lpstr>
      <vt:lpstr>Implementation Timeline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DressSense.AI</dc:title>
  <cp:lastModifiedBy>#PRATHAM RANJAN#</cp:lastModifiedBy>
  <cp:revision>3</cp:revision>
  <dcterms:modified xsi:type="dcterms:W3CDTF">2024-07-09T18:05:44Z</dcterms:modified>
</cp:coreProperties>
</file>